
<file path=[Content_Types].xml><?xml version="1.0" encoding="utf-8"?>
<Types xmlns="http://schemas.openxmlformats.org/package/2006/content-types">
  <Override PartName="/ppt/slides/slide47.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120.xml" ContentType="application/vnd.openxmlformats-officedocument.presentationml.slide+xml"/>
  <Override PartName="/ppt/slides/slide218.xml" ContentType="application/vnd.openxmlformats-officedocument.presentationml.slide+xml"/>
  <Override PartName="/ppt/slides/slide265.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232.xml" ContentType="application/vnd.openxmlformats-officedocument.presentationml.slide+xml"/>
  <Override PartName="/ppt/slides/slide243.xml" ContentType="application/vnd.openxmlformats-officedocument.presentationml.slide+xml"/>
  <Override PartName="/ppt/slides/slide290.xml" ContentType="application/vnd.openxmlformats-officedocument.presentationml.slide+xml"/>
  <Override PartName="/ppt/notesMasters/notesMaster1.xml" ContentType="application/vnd.openxmlformats-officedocument.presentationml.notesMaster+xml"/>
  <Override PartName="/ppt/slides/slide169.xml" ContentType="application/vnd.openxmlformats-officedocument.presentationml.slide+xml"/>
  <Override PartName="/ppt/slides/slide221.xml" ContentType="application/vnd.openxmlformats-officedocument.presentationml.slide+xml"/>
  <Override PartName="/ppt/slides/slide308.xml" ContentType="application/vnd.openxmlformats-officedocument.presentationml.slide+xml"/>
  <Override PartName="/ppt/slides/slide319.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259.xml" ContentType="application/vnd.openxmlformats-officedocument.presentationml.slide+xml"/>
  <Override PartName="/ppt/slides/slide322.xml" ContentType="application/vnd.openxmlformats-officedocument.presentationml.slide+xml"/>
  <Override PartName="/ppt/diagrams/colors4.xml" ContentType="application/vnd.openxmlformats-officedocument.drawingml.diagramColors+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s/slide248.xml" ContentType="application/vnd.openxmlformats-officedocument.presentationml.slide+xml"/>
  <Override PartName="/ppt/slides/slide295.xml" ContentType="application/vnd.openxmlformats-officedocument.presentationml.slide+xml"/>
  <Override PartName="/ppt/slides/slide300.xml" ContentType="application/vnd.openxmlformats-officedocument.presentationml.slide+xml"/>
  <Override PartName="/ppt/slides/slide311.xml" ContentType="application/vnd.openxmlformats-officedocument.presentationml.slide+xml"/>
  <Override PartName="/ppt/slideLayouts/slideLayout7.xml" ContentType="application/vnd.openxmlformats-officedocument.presentationml.slideLayout+xml"/>
  <Override PartName="/ppt/diagrams/drawing3.xml" ContentType="application/vnd.ms-office.drawingml.diagramDrawing+xml"/>
  <Default Extension="png" ContentType="image/png"/>
  <Override PartName="/ppt/slides/slide55.xml" ContentType="application/vnd.openxmlformats-officedocument.presentationml.slide+xml"/>
  <Override PartName="/ppt/slides/slide237.xml" ContentType="application/vnd.openxmlformats-officedocument.presentationml.slide+xml"/>
  <Override PartName="/ppt/slides/slide284.xml" ContentType="application/vnd.openxmlformats-officedocument.presentationml.slide+xml"/>
  <Override PartName="/ppt/theme/theme2.xml" ContentType="application/vnd.openxmlformats-officedocument.theme+xml"/>
  <Override PartName="/ppt/diagrams/quickStyle3.xml" ContentType="application/vnd.openxmlformats-officedocument.drawingml.diagramStyl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215.xml" ContentType="application/vnd.openxmlformats-officedocument.presentationml.slide+xml"/>
  <Override PartName="/ppt/slides/slide226.xml" ContentType="application/vnd.openxmlformats-officedocument.presentationml.slide+xml"/>
  <Override PartName="/ppt/slides/slide262.xml" ContentType="application/vnd.openxmlformats-officedocument.presentationml.slide+xml"/>
  <Override PartName="/ppt/slides/slide273.xml" ContentType="application/vnd.openxmlformats-officedocument.presentationml.slide+xml"/>
  <Override PartName="/ppt/presentation.xml" ContentType="application/vnd.openxmlformats-officedocument.presentationml.presentation.main+xml"/>
  <Override PartName="/ppt/slides/slide22.xml" ContentType="application/vnd.openxmlformats-officedocument.presentationml.slide+xml"/>
  <Override PartName="/ppt/slides/slide199.xml" ContentType="application/vnd.openxmlformats-officedocument.presentationml.slide+xml"/>
  <Override PartName="/ppt/slides/slide204.xml" ContentType="application/vnd.openxmlformats-officedocument.presentationml.slide+xml"/>
  <Override PartName="/ppt/slides/slide2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slides/slide2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slides/slide119.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s/slide316.xml" ContentType="application/vnd.openxmlformats-officedocument.presentationml.slide+xml"/>
  <Override PartName="/ppt/slideLayouts/slideLayout10.xml" ContentType="application/vnd.openxmlformats-officedocument.presentationml.slideLayout+xml"/>
  <Override PartName="/ppt/diagrams/drawing8.xml" ContentType="application/vnd.ms-office.drawingml.diagramDrawing+xml"/>
  <Override PartName="/ppt/slides/slide108.xml" ContentType="application/vnd.openxmlformats-officedocument.presentationml.slide+xml"/>
  <Override PartName="/ppt/slides/slide155.xml" ContentType="application/vnd.openxmlformats-officedocument.presentationml.slide+xml"/>
  <Override PartName="/ppt/slides/slide305.xml" ContentType="application/vnd.openxmlformats-officedocument.presentationml.slide+xml"/>
  <Override PartName="/ppt/diagrams/quickStyle8.xml" ContentType="application/vnd.openxmlformats-officedocument.drawingml.diagramStyl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slides/slide191.xml" ContentType="application/vnd.openxmlformats-officedocument.presentationml.slide+xml"/>
  <Override PartName="/ppt/slides/slide278.xml" ContentType="application/vnd.openxmlformats-officedocument.presentationml.slide+xml"/>
  <Override PartName="/ppt/slides/slide289.xml" ContentType="application/vnd.openxmlformats-officedocument.presentationml.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80.xml" ContentType="application/vnd.openxmlformats-officedocument.presentationml.slide+xml"/>
  <Override PartName="/ppt/slides/slide267.xml" ContentType="application/vnd.openxmlformats-officedocument.presentationml.slide+xml"/>
  <Override PartName="/ppt/diagrams/colors1.xml" ContentType="application/vnd.openxmlformats-officedocument.drawingml.diagramColors+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s/slide209.xml" ContentType="application/vnd.openxmlformats-officedocument.presentationml.slide+xml"/>
  <Override PartName="/ppt/slides/slide256.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slides/slide234.xml" ContentType="application/vnd.openxmlformats-officedocument.presentationml.slide+xml"/>
  <Override PartName="/ppt/slides/slide245.xml" ContentType="application/vnd.openxmlformats-officedocument.presentationml.slide+xml"/>
  <Override PartName="/ppt/slides/slide281.xml" ContentType="application/vnd.openxmlformats-officedocument.presentationml.slide+xml"/>
  <Override PartName="/ppt/slides/slide292.xml" ContentType="application/vnd.openxmlformats-officedocument.presentationml.slide+xml"/>
  <Override PartName="/ppt/slides/slide41.xml" ContentType="application/vnd.openxmlformats-officedocument.presentationml.slide+xml"/>
  <Override PartName="/ppt/slides/slide223.xml" ContentType="application/vnd.openxmlformats-officedocument.presentationml.slide+xml"/>
  <Override PartName="/ppt/slides/slide270.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slides/slide138.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diagrams/layout3.xml" ContentType="application/vnd.openxmlformats-officedocument.drawingml.diagramLayout+xml"/>
  <Override PartName="/ppt/diagrams/data4.xml" ContentType="application/vnd.openxmlformats-officedocument.drawingml.diagramData+xml"/>
  <Override PartName="/ppt/slides/slide79.xml" ContentType="application/vnd.openxmlformats-officedocument.presentationml.slide+xml"/>
  <Override PartName="/ppt/slides/slide127.xml" ContentType="application/vnd.openxmlformats-officedocument.presentationml.slide+xml"/>
  <Override PartName="/ppt/slides/slide174.xml" ContentType="application/vnd.openxmlformats-officedocument.presentationml.slide+xml"/>
  <Override PartName="/ppt/slides/slide324.xml" ContentType="application/vnd.openxmlformats-officedocument.presentationml.slide+xml"/>
  <Override PartName="/ppt/diagrams/colors6.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s/slide163.xml" ContentType="application/vnd.openxmlformats-officedocument.presentationml.slide+xml"/>
  <Override PartName="/ppt/slides/slide297.xml" ContentType="application/vnd.openxmlformats-officedocument.presentationml.slide+xml"/>
  <Override PartName="/ppt/slides/slide302.xml" ContentType="application/vnd.openxmlformats-officedocument.presentationml.slide+xml"/>
  <Override PartName="/ppt/slides/slide313.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slides/slide57.xml" ContentType="application/vnd.openxmlformats-officedocument.presentationml.slide+xml"/>
  <Override PartName="/ppt/slides/slide105.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239.xml" ContentType="application/vnd.openxmlformats-officedocument.presentationml.slide+xml"/>
  <Override PartName="/ppt/slides/slide286.xml" ContentType="application/vnd.openxmlformats-officedocument.presentationml.slide+xml"/>
  <Override PartName="/ppt/diagrams/quickStyle5.xml" ContentType="application/vnd.openxmlformats-officedocument.drawingml.diagramStyle+xml"/>
  <Override PartName="/ppt/notesSlides/notesSlide1.xml" ContentType="application/vnd.openxmlformats-officedocument.presentationml.notesSlide+xml"/>
  <Override PartName="/ppt/slides/slide46.xml" ContentType="application/vnd.openxmlformats-officedocument.presentationml.slide+xml"/>
  <Override PartName="/ppt/slides/slide93.xml" ContentType="application/vnd.openxmlformats-officedocument.presentationml.slide+xml"/>
  <Override PartName="/ppt/slides/slide130.xml" ContentType="application/vnd.openxmlformats-officedocument.presentationml.slide+xml"/>
  <Override PartName="/ppt/slides/slide217.xml" ContentType="application/vnd.openxmlformats-officedocument.presentationml.slide+xml"/>
  <Override PartName="/ppt/slides/slide228.xml" ContentType="application/vnd.openxmlformats-officedocument.presentationml.slide+xml"/>
  <Override PartName="/ppt/slides/slide264.xml" ContentType="application/vnd.openxmlformats-officedocument.presentationml.slide+xml"/>
  <Override PartName="/ppt/slides/slide275.xml" ContentType="application/vnd.openxmlformats-officedocument.presentationml.slide+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Override PartName="/ppt/slides/slide253.xml" ContentType="application/vnd.openxmlformats-officedocument.presentationml.slide+xml"/>
  <Override PartName="/ppt/diagrams/layout8.xml" ContentType="application/vnd.openxmlformats-officedocument.drawingml.diagramLayout+xml"/>
  <Override PartName="/ppt/slides/slide13.xml" ContentType="application/vnd.openxmlformats-officedocument.presentationml.slide+xml"/>
  <Override PartName="/ppt/slides/slide60.xml" ContentType="application/vnd.openxmlformats-officedocument.presentationml.slide+xml"/>
  <Override PartName="/ppt/slides/slide2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slides/slide168.xml" ContentType="application/vnd.openxmlformats-officedocument.presentationml.slide+xml"/>
  <Override PartName="/ppt/slides/slide179.xml" ContentType="application/vnd.openxmlformats-officedocument.presentationml.slide+xml"/>
  <Override PartName="/ppt/slides/slide231.xml" ContentType="application/vnd.openxmlformats-officedocument.presentationml.slide+xml"/>
  <Override PartName="/ppt/slides/slide318.xml" ContentType="application/vnd.openxmlformats-officedocument.presentationml.slide+xml"/>
  <Override PartName="/ppt/slides/slide157.xml" ContentType="application/vnd.openxmlformats-officedocument.presentationml.slide+xml"/>
  <Override PartName="/ppt/slides/slide220.xml" ContentType="application/vnd.openxmlformats-officedocument.presentationml.slide+xml"/>
  <Override PartName="/ppt/slides/slide307.xml" ContentType="application/vnd.openxmlformats-officedocument.presentationml.slide+xml"/>
  <Override PartName="/ppt/slides/slide98.xml" ContentType="application/vnd.openxmlformats-officedocument.presentationml.slide+xml"/>
  <Override PartName="/ppt/slides/slide146.xml" ContentType="application/vnd.openxmlformats-officedocument.presentationml.slide+xml"/>
  <Override PartName="/ppt/slides/slide193.xml" ContentType="application/vnd.openxmlformats-officedocument.presentationml.slide+xml"/>
  <Override PartName="/ppt/slides/slide87.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69.xml" ContentType="application/vnd.openxmlformats-officedocument.presentationml.slide+xml"/>
  <Override PartName="/ppt/slides/slide321.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258.xml" ContentType="application/vnd.openxmlformats-officedocument.presentationml.slide+xml"/>
  <Override PartName="/ppt/slides/slide310.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s/slide236.xml" ContentType="application/vnd.openxmlformats-officedocument.presentationml.slide+xml"/>
  <Override PartName="/ppt/slides/slide247.xml" ContentType="application/vnd.openxmlformats-officedocument.presentationml.slide+xml"/>
  <Override PartName="/ppt/slides/slide283.xml" ContentType="application/vnd.openxmlformats-officedocument.presentationml.slide+xml"/>
  <Override PartName="/ppt/slides/slide29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slides/slide90.xml" ContentType="application/vnd.openxmlformats-officedocument.presentationml.slide+xml"/>
  <Override PartName="/ppt/slides/slide225.xml" ContentType="application/vnd.openxmlformats-officedocument.presentationml.slide+xml"/>
  <Override PartName="/ppt/slides/slide272.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214.xml" ContentType="application/vnd.openxmlformats-officedocument.presentationml.slide+xml"/>
  <Override PartName="/ppt/slides/slide2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slides/slide250.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slides/slide129.xml" ContentType="application/vnd.openxmlformats-officedocument.presentationml.slide+xml"/>
  <Override PartName="/ppt/slides/slide176.xml" ContentType="application/vnd.openxmlformats-officedocument.presentationml.slide+xml"/>
  <Override PartName="/ppt/diagrams/colors8.xml" ContentType="application/vnd.openxmlformats-officedocument.drawingml.diagramColors+xml"/>
  <Override PartName="/ppt/slides/slide118.xml" ContentType="application/vnd.openxmlformats-officedocument.presentationml.slide+xml"/>
  <Override PartName="/ppt/slides/slide165.xml" ContentType="application/vnd.openxmlformats-officedocument.presentationml.slide+xml"/>
  <Override PartName="/ppt/slides/slide299.xml" ContentType="application/vnd.openxmlformats-officedocument.presentationml.slide+xml"/>
  <Override PartName="/ppt/slides/slide304.xml" ContentType="application/vnd.openxmlformats-officedocument.presentationml.slide+xml"/>
  <Override PartName="/ppt/slides/slide315.xml" ContentType="application/vnd.openxmlformats-officedocument.presentationml.slide+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slides/slide288.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slides/slide27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slides/slide219.xml" ContentType="application/vnd.openxmlformats-officedocument.presentationml.slide+xml"/>
  <Override PartName="/ppt/slides/slide255.xml" ContentType="application/vnd.openxmlformats-officedocument.presentationml.slide+xml"/>
  <Override PartName="/ppt/slides/slide266.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s/slide244.xml" ContentType="application/vnd.openxmlformats-officedocument.presentationml.slide+xml"/>
  <Override PartName="/ppt/slides/slide291.xml" ContentType="application/vnd.openxmlformats-officedocument.presentationml.slide+xml"/>
  <Override PartName="/ppt/slideLayouts/slideLayout3.xml" ContentType="application/vnd.openxmlformats-officedocument.presentationml.slideLayout+xml"/>
  <Override PartName="/ppt/slides/slide51.xml" ContentType="application/vnd.openxmlformats-officedocument.presentationml.slide+xml"/>
  <Override PartName="/ppt/slides/slide233.xml" ContentType="application/vnd.openxmlformats-officedocument.presentationml.slide+xml"/>
  <Override PartName="/ppt/slides/slide280.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211.xml" ContentType="application/vnd.openxmlformats-officedocument.presentationml.slide+xml"/>
  <Override PartName="/ppt/slides/slide222.xml" ContentType="application/vnd.openxmlformats-officedocument.presentationml.slide+xml"/>
  <Override PartName="/ppt/slides/slide309.xml" ContentType="application/vnd.openxmlformats-officedocument.presentationml.slide+xml"/>
  <Override PartName="/ppt/slides/slide148.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Override PartName="/ppt/diagrams/layout2.xml" ContentType="application/vnd.openxmlformats-officedocument.drawingml.diagramLayout+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323.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ppt/slides/slide312.xml" ContentType="application/vnd.openxmlformats-officedocument.presentationml.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s/slide238.xml" ContentType="application/vnd.openxmlformats-officedocument.presentationml.slide+xml"/>
  <Override PartName="/ppt/slides/slide249.xml" ContentType="application/vnd.openxmlformats-officedocument.presentationml.slide+xml"/>
  <Override PartName="/ppt/slides/slide285.xml" ContentType="application/vnd.openxmlformats-officedocument.presentationml.slide+xml"/>
  <Override PartName="/ppt/slides/slide296.xml" ContentType="application/vnd.openxmlformats-officedocument.presentationml.slide+xml"/>
  <Override PartName="/ppt/slides/slide301.xml" ContentType="application/vnd.openxmlformats-officedocument.presentationml.slide+xml"/>
  <Override PartName="/ppt/slideLayouts/slideLayout8.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slides/slide227.xml" ContentType="application/vnd.openxmlformats-officedocument.presentationml.slide+xml"/>
  <Override PartName="/ppt/slides/slide274.xml" ContentType="application/vnd.openxmlformats-officedocument.presentationml.slide+xml"/>
  <Override PartName="/ppt/slides/slide34.xml" ContentType="application/vnd.openxmlformats-officedocument.presentationml.slide+xml"/>
  <Override PartName="/ppt/slides/slide81.xml" ContentType="application/vnd.openxmlformats-officedocument.presentationml.slide+xml"/>
  <Override PartName="/ppt/slides/slide216.xml" ContentType="application/vnd.openxmlformats-officedocument.presentationml.slide+xml"/>
  <Override PartName="/ppt/slides/slide263.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slides/slide241.xml" ContentType="application/vnd.openxmlformats-officedocument.presentationml.slide+xml"/>
  <Override PartName="/ppt/slides/slide252.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178.xml" ContentType="application/vnd.openxmlformats-officedocument.presentationml.slide+xml"/>
  <Override PartName="/ppt/slides/slide230.xml" ContentType="application/vnd.openxmlformats-officedocument.presentationml.slide+xml"/>
  <Override PartName="/ppt/slideLayouts/slideLayout11.xml" ContentType="application/vnd.openxmlformats-officedocument.presentationml.slideLayout+xml"/>
  <Override PartName="/ppt/slides/slide167.xml" ContentType="application/vnd.openxmlformats-officedocument.presentationml.slide+xml"/>
  <Override PartName="/ppt/slides/slide306.xml" ContentType="application/vnd.openxmlformats-officedocument.presentationml.slide+xml"/>
  <Override PartName="/ppt/slides/slide317.xml" ContentType="application/vnd.openxmlformats-officedocument.presentationml.slide+xml"/>
  <Override PartName="/ppt/diagrams/drawing9.xml" ContentType="application/vnd.ms-office.drawingml.diagramDrawing+xml"/>
  <Override PartName="/ppt/slides/slide109.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92.xml" ContentType="application/vnd.openxmlformats-officedocument.presentationml.slide+xml"/>
  <Override PartName="/ppt/diagrams/quickStyle9.xml" ContentType="application/vnd.openxmlformats-officedocument.drawingml.diagramStyle+xml"/>
  <Override PartName="/ppt/slides/slide97.xml" ContentType="application/vnd.openxmlformats-officedocument.presentationml.slide+xml"/>
  <Override PartName="/ppt/slides/slide134.xml" ContentType="application/vnd.openxmlformats-officedocument.presentationml.slide+xml"/>
  <Override PartName="/ppt/slides/slide181.xml" ContentType="application/vnd.openxmlformats-officedocument.presentationml.slide+xml"/>
  <Override PartName="/ppt/slides/slide27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23.xml" ContentType="application/vnd.openxmlformats-officedocument.presentationml.slide+xml"/>
  <Override PartName="/ppt/slides/slide170.xml" ContentType="application/vnd.openxmlformats-officedocument.presentationml.slide+xml"/>
  <Override PartName="/ppt/slides/slide257.xml" ContentType="application/vnd.openxmlformats-officedocument.presentationml.slide+xml"/>
  <Override PartName="/ppt/slides/slide268.xml" ContentType="application/vnd.openxmlformats-officedocument.presentationml.slide+xml"/>
  <Override PartName="/ppt/slides/slide320.xml" ContentType="application/vnd.openxmlformats-officedocument.presentationml.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246.xml" ContentType="application/vnd.openxmlformats-officedocument.presentationml.slide+xml"/>
  <Override PartName="/ppt/slides/slide293.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slides/slide53.xml" ContentType="application/vnd.openxmlformats-officedocument.presentationml.slide+xml"/>
  <Override PartName="/ppt/slides/slide235.xml" ContentType="application/vnd.openxmlformats-officedocument.presentationml.slide+xml"/>
  <Override PartName="/ppt/slides/slide282.xml" ContentType="application/vnd.openxmlformats-officedocument.presentationml.slide+xml"/>
  <Override PartName="/ppt/diagrams/quickStyle1.xml" ContentType="application/vnd.openxmlformats-officedocument.drawingml.diagramStyle+xml"/>
  <Default Extension="jpeg" ContentType="image/jpeg"/>
  <Override PartName="/ppt/slides/slide31.xml" ContentType="application/vnd.openxmlformats-officedocument.presentationml.slide+xml"/>
  <Override PartName="/ppt/slides/slide42.xml" ContentType="application/vnd.openxmlformats-officedocument.presentationml.slide+xml"/>
  <Override PartName="/ppt/slides/slide213.xml" ContentType="application/vnd.openxmlformats-officedocument.presentationml.slide+xml"/>
  <Override PartName="/ppt/slides/slide224.xml" ContentType="application/vnd.openxmlformats-officedocument.presentationml.slide+xml"/>
  <Override PartName="/ppt/slides/slide260.xml" ContentType="application/vnd.openxmlformats-officedocument.presentationml.slide+xml"/>
  <Override PartName="/ppt/slides/slide271.xml" ContentType="application/vnd.openxmlformats-officedocument.presentationml.slide+xml"/>
  <Override PartName="/ppt/slides/slide20.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diagrams/layout4.xml" ContentType="application/vnd.openxmlformats-officedocument.drawingml.diagramLayout+xml"/>
  <Override PartName="/ppt/slides/slide139.xml" ContentType="application/vnd.openxmlformats-officedocument.presentationml.slide+xml"/>
  <Override PartName="/ppt/slides/slide186.xml" ContentType="application/vnd.openxmlformats-officedocument.presentationml.slide+xml"/>
  <Override PartName="/ppt/slides/slide325.xml" ContentType="application/vnd.openxmlformats-officedocument.presentationml.slide+xml"/>
  <Override PartName="/ppt/diagrams/data5.xml" ContentType="application/vnd.openxmlformats-officedocument.drawingml.diagramData+xml"/>
  <Override PartName="/ppt/diagrams/colors7.xml" ContentType="application/vnd.openxmlformats-officedocument.drawingml.diagramColors+xml"/>
  <Override PartName="/ppt/slides/slide117.xml" ContentType="application/vnd.openxmlformats-officedocument.presentationml.slide+xml"/>
  <Override PartName="/ppt/slides/slide128.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314.xml" ContentType="application/vnd.openxmlformats-officedocument.presentationml.slide+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slides/slide106.xml" ContentType="application/vnd.openxmlformats-officedocument.presentationml.slide+xml"/>
  <Override PartName="/ppt/slides/slide153.xml" ContentType="application/vnd.openxmlformats-officedocument.presentationml.slide+xml"/>
  <Override PartName="/ppt/slides/slide287.xml" ContentType="application/vnd.openxmlformats-officedocument.presentationml.slide+xml"/>
  <Override PartName="/ppt/slides/slide298.xml" ContentType="application/vnd.openxmlformats-officedocument.presentationml.slide+xml"/>
  <Override PartName="/ppt/slides/slide303.xml" ContentType="application/vnd.openxmlformats-officedocument.presentationml.slide+xml"/>
  <Override PartName="/ppt/diagrams/quickStyle6.xml" ContentType="application/vnd.openxmlformats-officedocument.drawingml.diagramStyle+xml"/>
  <Override PartName="/ppt/slides/slide58.xml" ContentType="application/vnd.openxmlformats-officedocument.presentationml.slide+xml"/>
  <Override PartName="/ppt/slides/slide229.xml" ContentType="application/vnd.openxmlformats-officedocument.presentationml.slide+xml"/>
  <Override PartName="/ppt/slides/slide276.xml" ContentType="application/vnd.openxmlformats-officedocument.presentationml.slide+xml"/>
  <Override PartName="/ppt/slides/slide36.xml" ContentType="application/vnd.openxmlformats-officedocument.presentationml.slide+xml"/>
  <Override PartName="/ppt/slides/slide83.xml" ContentType="application/vnd.openxmlformats-officedocument.presentationml.slide+xml"/>
  <Override PartName="/ppt/slides/slide131.xml" ContentType="application/vnd.openxmlformats-officedocument.presentationml.slide+xml"/>
  <Override PartName="/ppt/slides/slide207.xml" ContentType="application/vnd.openxmlformats-officedocument.presentationml.slide+xml"/>
  <Override PartName="/ppt/slides/slide254.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7"/>
  </p:notesMasterIdLst>
  <p:sldIdLst>
    <p:sldId id="256" r:id="rId2"/>
    <p:sldId id="257" r:id="rId3"/>
    <p:sldId id="429" r:id="rId4"/>
    <p:sldId id="258" r:id="rId5"/>
    <p:sldId id="259" r:id="rId6"/>
    <p:sldId id="260" r:id="rId7"/>
    <p:sldId id="261" r:id="rId8"/>
    <p:sldId id="262" r:id="rId9"/>
    <p:sldId id="263" r:id="rId10"/>
    <p:sldId id="431" r:id="rId11"/>
    <p:sldId id="430" r:id="rId12"/>
    <p:sldId id="432" r:id="rId13"/>
    <p:sldId id="264" r:id="rId14"/>
    <p:sldId id="433" r:id="rId15"/>
    <p:sldId id="434" r:id="rId16"/>
    <p:sldId id="265" r:id="rId17"/>
    <p:sldId id="266" r:id="rId18"/>
    <p:sldId id="267" r:id="rId19"/>
    <p:sldId id="268" r:id="rId20"/>
    <p:sldId id="269" r:id="rId21"/>
    <p:sldId id="270" r:id="rId22"/>
    <p:sldId id="271" r:id="rId23"/>
    <p:sldId id="273" r:id="rId24"/>
    <p:sldId id="274" r:id="rId25"/>
    <p:sldId id="275" r:id="rId26"/>
    <p:sldId id="435" r:id="rId27"/>
    <p:sldId id="276" r:id="rId28"/>
    <p:sldId id="436" r:id="rId29"/>
    <p:sldId id="437" r:id="rId30"/>
    <p:sldId id="277" r:id="rId31"/>
    <p:sldId id="438" r:id="rId32"/>
    <p:sldId id="278" r:id="rId33"/>
    <p:sldId id="439" r:id="rId34"/>
    <p:sldId id="279" r:id="rId35"/>
    <p:sldId id="440" r:id="rId36"/>
    <p:sldId id="441" r:id="rId37"/>
    <p:sldId id="280" r:id="rId38"/>
    <p:sldId id="281" r:id="rId39"/>
    <p:sldId id="442" r:id="rId40"/>
    <p:sldId id="282" r:id="rId41"/>
    <p:sldId id="443" r:id="rId42"/>
    <p:sldId id="283" r:id="rId43"/>
    <p:sldId id="284" r:id="rId44"/>
    <p:sldId id="444" r:id="rId45"/>
    <p:sldId id="285" r:id="rId46"/>
    <p:sldId id="445" r:id="rId47"/>
    <p:sldId id="286" r:id="rId48"/>
    <p:sldId id="287" r:id="rId49"/>
    <p:sldId id="446" r:id="rId50"/>
    <p:sldId id="288" r:id="rId51"/>
    <p:sldId id="289" r:id="rId52"/>
    <p:sldId id="447" r:id="rId53"/>
    <p:sldId id="290" r:id="rId54"/>
    <p:sldId id="291" r:id="rId55"/>
    <p:sldId id="292" r:id="rId56"/>
    <p:sldId id="448" r:id="rId57"/>
    <p:sldId id="449" r:id="rId58"/>
    <p:sldId id="450" r:id="rId59"/>
    <p:sldId id="293" r:id="rId60"/>
    <p:sldId id="451" r:id="rId61"/>
    <p:sldId id="294" r:id="rId62"/>
    <p:sldId id="295" r:id="rId63"/>
    <p:sldId id="296" r:id="rId64"/>
    <p:sldId id="452" r:id="rId65"/>
    <p:sldId id="453" r:id="rId66"/>
    <p:sldId id="297" r:id="rId67"/>
    <p:sldId id="454" r:id="rId68"/>
    <p:sldId id="455" r:id="rId69"/>
    <p:sldId id="298" r:id="rId70"/>
    <p:sldId id="456" r:id="rId71"/>
    <p:sldId id="457" r:id="rId72"/>
    <p:sldId id="458" r:id="rId73"/>
    <p:sldId id="459" r:id="rId74"/>
    <p:sldId id="299" r:id="rId75"/>
    <p:sldId id="460" r:id="rId76"/>
    <p:sldId id="300" r:id="rId77"/>
    <p:sldId id="301" r:id="rId78"/>
    <p:sldId id="461" r:id="rId79"/>
    <p:sldId id="302" r:id="rId80"/>
    <p:sldId id="462" r:id="rId81"/>
    <p:sldId id="303" r:id="rId82"/>
    <p:sldId id="304" r:id="rId83"/>
    <p:sldId id="305" r:id="rId84"/>
    <p:sldId id="306" r:id="rId85"/>
    <p:sldId id="463" r:id="rId86"/>
    <p:sldId id="464" r:id="rId87"/>
    <p:sldId id="307" r:id="rId88"/>
    <p:sldId id="465" r:id="rId89"/>
    <p:sldId id="308" r:id="rId90"/>
    <p:sldId id="466" r:id="rId91"/>
    <p:sldId id="467" r:id="rId92"/>
    <p:sldId id="309" r:id="rId93"/>
    <p:sldId id="310" r:id="rId94"/>
    <p:sldId id="311" r:id="rId95"/>
    <p:sldId id="312" r:id="rId96"/>
    <p:sldId id="313" r:id="rId97"/>
    <p:sldId id="468" r:id="rId98"/>
    <p:sldId id="314" r:id="rId99"/>
    <p:sldId id="315" r:id="rId100"/>
    <p:sldId id="469" r:id="rId101"/>
    <p:sldId id="470" r:id="rId102"/>
    <p:sldId id="471" r:id="rId103"/>
    <p:sldId id="472" r:id="rId104"/>
    <p:sldId id="316" r:id="rId105"/>
    <p:sldId id="317" r:id="rId106"/>
    <p:sldId id="363" r:id="rId107"/>
    <p:sldId id="318" r:id="rId108"/>
    <p:sldId id="473" r:id="rId109"/>
    <p:sldId id="362" r:id="rId110"/>
    <p:sldId id="319" r:id="rId111"/>
    <p:sldId id="474" r:id="rId112"/>
    <p:sldId id="320" r:id="rId113"/>
    <p:sldId id="475" r:id="rId114"/>
    <p:sldId id="321" r:id="rId115"/>
    <p:sldId id="476" r:id="rId116"/>
    <p:sldId id="477" r:id="rId117"/>
    <p:sldId id="322" r:id="rId118"/>
    <p:sldId id="480" r:id="rId119"/>
    <p:sldId id="324" r:id="rId120"/>
    <p:sldId id="325" r:id="rId121"/>
    <p:sldId id="481" r:id="rId122"/>
    <p:sldId id="326" r:id="rId123"/>
    <p:sldId id="327" r:id="rId124"/>
    <p:sldId id="482" r:id="rId125"/>
    <p:sldId id="483" r:id="rId126"/>
    <p:sldId id="328" r:id="rId127"/>
    <p:sldId id="329" r:id="rId128"/>
    <p:sldId id="484" r:id="rId129"/>
    <p:sldId id="485" r:id="rId130"/>
    <p:sldId id="330" r:id="rId131"/>
    <p:sldId id="486" r:id="rId132"/>
    <p:sldId id="487" r:id="rId133"/>
    <p:sldId id="488" r:id="rId134"/>
    <p:sldId id="331" r:id="rId135"/>
    <p:sldId id="489" r:id="rId136"/>
    <p:sldId id="490" r:id="rId137"/>
    <p:sldId id="332" r:id="rId138"/>
    <p:sldId id="491" r:id="rId139"/>
    <p:sldId id="333" r:id="rId140"/>
    <p:sldId id="334" r:id="rId141"/>
    <p:sldId id="492" r:id="rId142"/>
    <p:sldId id="493" r:id="rId143"/>
    <p:sldId id="494" r:id="rId144"/>
    <p:sldId id="335" r:id="rId145"/>
    <p:sldId id="495" r:id="rId146"/>
    <p:sldId id="336" r:id="rId147"/>
    <p:sldId id="496" r:id="rId148"/>
    <p:sldId id="337" r:id="rId149"/>
    <p:sldId id="338" r:id="rId150"/>
    <p:sldId id="497" r:id="rId151"/>
    <p:sldId id="339" r:id="rId152"/>
    <p:sldId id="340" r:id="rId153"/>
    <p:sldId id="341" r:id="rId154"/>
    <p:sldId id="498" r:id="rId155"/>
    <p:sldId id="342" r:id="rId156"/>
    <p:sldId id="499" r:id="rId157"/>
    <p:sldId id="343" r:id="rId158"/>
    <p:sldId id="500" r:id="rId159"/>
    <p:sldId id="344" r:id="rId160"/>
    <p:sldId id="345" r:id="rId161"/>
    <p:sldId id="346" r:id="rId162"/>
    <p:sldId id="501" r:id="rId163"/>
    <p:sldId id="347" r:id="rId164"/>
    <p:sldId id="502" r:id="rId165"/>
    <p:sldId id="348" r:id="rId166"/>
    <p:sldId id="349" r:id="rId167"/>
    <p:sldId id="350" r:id="rId168"/>
    <p:sldId id="503" r:id="rId169"/>
    <p:sldId id="351" r:id="rId170"/>
    <p:sldId id="504" r:id="rId171"/>
    <p:sldId id="352" r:id="rId172"/>
    <p:sldId id="505" r:id="rId173"/>
    <p:sldId id="506" r:id="rId174"/>
    <p:sldId id="353" r:id="rId175"/>
    <p:sldId id="354" r:id="rId176"/>
    <p:sldId id="507" r:id="rId177"/>
    <p:sldId id="355" r:id="rId178"/>
    <p:sldId id="508" r:id="rId179"/>
    <p:sldId id="509" r:id="rId180"/>
    <p:sldId id="356" r:id="rId181"/>
    <p:sldId id="510" r:id="rId182"/>
    <p:sldId id="511" r:id="rId183"/>
    <p:sldId id="357" r:id="rId184"/>
    <p:sldId id="358" r:id="rId185"/>
    <p:sldId id="512" r:id="rId186"/>
    <p:sldId id="513" r:id="rId187"/>
    <p:sldId id="359" r:id="rId188"/>
    <p:sldId id="360" r:id="rId189"/>
    <p:sldId id="514" r:id="rId190"/>
    <p:sldId id="515" r:id="rId191"/>
    <p:sldId id="361" r:id="rId192"/>
    <p:sldId id="516" r:id="rId193"/>
    <p:sldId id="364" r:id="rId194"/>
    <p:sldId id="365" r:id="rId195"/>
    <p:sldId id="517" r:id="rId196"/>
    <p:sldId id="366" r:id="rId197"/>
    <p:sldId id="367" r:id="rId198"/>
    <p:sldId id="518" r:id="rId199"/>
    <p:sldId id="368" r:id="rId200"/>
    <p:sldId id="519" r:id="rId201"/>
    <p:sldId id="369" r:id="rId202"/>
    <p:sldId id="520" r:id="rId203"/>
    <p:sldId id="521" r:id="rId204"/>
    <p:sldId id="370" r:id="rId205"/>
    <p:sldId id="522" r:id="rId206"/>
    <p:sldId id="371" r:id="rId207"/>
    <p:sldId id="523" r:id="rId208"/>
    <p:sldId id="524" r:id="rId209"/>
    <p:sldId id="525" r:id="rId210"/>
    <p:sldId id="526" r:id="rId211"/>
    <p:sldId id="372" r:id="rId212"/>
    <p:sldId id="373" r:id="rId213"/>
    <p:sldId id="527" r:id="rId214"/>
    <p:sldId id="374" r:id="rId215"/>
    <p:sldId id="375" r:id="rId216"/>
    <p:sldId id="376" r:id="rId217"/>
    <p:sldId id="528" r:id="rId218"/>
    <p:sldId id="377" r:id="rId219"/>
    <p:sldId id="529" r:id="rId220"/>
    <p:sldId id="378" r:id="rId221"/>
    <p:sldId id="530" r:id="rId222"/>
    <p:sldId id="531" r:id="rId223"/>
    <p:sldId id="379" r:id="rId224"/>
    <p:sldId id="380" r:id="rId225"/>
    <p:sldId id="532" r:id="rId226"/>
    <p:sldId id="381" r:id="rId227"/>
    <p:sldId id="382" r:id="rId228"/>
    <p:sldId id="533" r:id="rId229"/>
    <p:sldId id="534" r:id="rId230"/>
    <p:sldId id="535" r:id="rId231"/>
    <p:sldId id="536" r:id="rId232"/>
    <p:sldId id="383" r:id="rId233"/>
    <p:sldId id="537" r:id="rId234"/>
    <p:sldId id="538" r:id="rId235"/>
    <p:sldId id="384" r:id="rId236"/>
    <p:sldId id="539" r:id="rId237"/>
    <p:sldId id="541" r:id="rId238"/>
    <p:sldId id="385" r:id="rId239"/>
    <p:sldId id="542" r:id="rId240"/>
    <p:sldId id="543" r:id="rId241"/>
    <p:sldId id="386" r:id="rId242"/>
    <p:sldId id="544" r:id="rId243"/>
    <p:sldId id="545" r:id="rId244"/>
    <p:sldId id="546" r:id="rId245"/>
    <p:sldId id="387" r:id="rId246"/>
    <p:sldId id="388" r:id="rId247"/>
    <p:sldId id="547" r:id="rId248"/>
    <p:sldId id="389" r:id="rId249"/>
    <p:sldId id="390" r:id="rId250"/>
    <p:sldId id="549" r:id="rId251"/>
    <p:sldId id="550" r:id="rId252"/>
    <p:sldId id="551" r:id="rId253"/>
    <p:sldId id="548" r:id="rId254"/>
    <p:sldId id="391" r:id="rId255"/>
    <p:sldId id="552" r:id="rId256"/>
    <p:sldId id="392" r:id="rId257"/>
    <p:sldId id="553" r:id="rId258"/>
    <p:sldId id="393" r:id="rId259"/>
    <p:sldId id="394" r:id="rId260"/>
    <p:sldId id="395" r:id="rId261"/>
    <p:sldId id="396" r:id="rId262"/>
    <p:sldId id="397" r:id="rId263"/>
    <p:sldId id="398" r:id="rId264"/>
    <p:sldId id="554" r:id="rId265"/>
    <p:sldId id="555" r:id="rId266"/>
    <p:sldId id="399" r:id="rId267"/>
    <p:sldId id="400" r:id="rId268"/>
    <p:sldId id="556" r:id="rId269"/>
    <p:sldId id="401" r:id="rId270"/>
    <p:sldId id="402" r:id="rId271"/>
    <p:sldId id="403" r:id="rId272"/>
    <p:sldId id="557" r:id="rId273"/>
    <p:sldId id="558" r:id="rId274"/>
    <p:sldId id="404" r:id="rId275"/>
    <p:sldId id="559" r:id="rId276"/>
    <p:sldId id="560" r:id="rId277"/>
    <p:sldId id="405" r:id="rId278"/>
    <p:sldId id="561" r:id="rId279"/>
    <p:sldId id="406" r:id="rId280"/>
    <p:sldId id="562" r:id="rId281"/>
    <p:sldId id="407" r:id="rId282"/>
    <p:sldId id="408" r:id="rId283"/>
    <p:sldId id="563" r:id="rId284"/>
    <p:sldId id="409" r:id="rId285"/>
    <p:sldId id="564" r:id="rId286"/>
    <p:sldId id="565" r:id="rId287"/>
    <p:sldId id="410" r:id="rId288"/>
    <p:sldId id="411" r:id="rId289"/>
    <p:sldId id="412" r:id="rId290"/>
    <p:sldId id="413" r:id="rId291"/>
    <p:sldId id="414" r:id="rId292"/>
    <p:sldId id="415" r:id="rId293"/>
    <p:sldId id="566" r:id="rId294"/>
    <p:sldId id="416" r:id="rId295"/>
    <p:sldId id="567" r:id="rId296"/>
    <p:sldId id="417" r:id="rId297"/>
    <p:sldId id="568" r:id="rId298"/>
    <p:sldId id="418" r:id="rId299"/>
    <p:sldId id="569" r:id="rId300"/>
    <p:sldId id="570" r:id="rId301"/>
    <p:sldId id="571" r:id="rId302"/>
    <p:sldId id="419" r:id="rId303"/>
    <p:sldId id="572" r:id="rId304"/>
    <p:sldId id="573" r:id="rId305"/>
    <p:sldId id="420" r:id="rId306"/>
    <p:sldId id="421" r:id="rId307"/>
    <p:sldId id="422" r:id="rId308"/>
    <p:sldId id="574" r:id="rId309"/>
    <p:sldId id="575" r:id="rId310"/>
    <p:sldId id="423" r:id="rId311"/>
    <p:sldId id="576" r:id="rId312"/>
    <p:sldId id="577" r:id="rId313"/>
    <p:sldId id="578" r:id="rId314"/>
    <p:sldId id="579" r:id="rId315"/>
    <p:sldId id="424" r:id="rId316"/>
    <p:sldId id="425" r:id="rId317"/>
    <p:sldId id="426" r:id="rId318"/>
    <p:sldId id="581" r:id="rId319"/>
    <p:sldId id="582" r:id="rId320"/>
    <p:sldId id="583" r:id="rId321"/>
    <p:sldId id="427" r:id="rId322"/>
    <p:sldId id="584" r:id="rId323"/>
    <p:sldId id="428" r:id="rId324"/>
    <p:sldId id="585" r:id="rId325"/>
    <p:sldId id="586" r:id="rId326"/>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2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99" Type="http://schemas.openxmlformats.org/officeDocument/2006/relationships/slide" Target="slides/slide298.xml"/><Relationship Id="rId303" Type="http://schemas.openxmlformats.org/officeDocument/2006/relationships/slide" Target="slides/slide302.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324" Type="http://schemas.openxmlformats.org/officeDocument/2006/relationships/slide" Target="slides/slide323.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268" Type="http://schemas.openxmlformats.org/officeDocument/2006/relationships/slide" Target="slides/slide267.xml"/><Relationship Id="rId289" Type="http://schemas.openxmlformats.org/officeDocument/2006/relationships/slide" Target="slides/slide288.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314" Type="http://schemas.openxmlformats.org/officeDocument/2006/relationships/slide" Target="slides/slide313.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79" Type="http://schemas.openxmlformats.org/officeDocument/2006/relationships/slide" Target="slides/slide278.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290" Type="http://schemas.openxmlformats.org/officeDocument/2006/relationships/slide" Target="slides/slide289.xml"/><Relationship Id="rId304" Type="http://schemas.openxmlformats.org/officeDocument/2006/relationships/slide" Target="slides/slide303.xml"/><Relationship Id="rId325" Type="http://schemas.openxmlformats.org/officeDocument/2006/relationships/slide" Target="slides/slide324.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slide" Target="slides/slide268.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280" Type="http://schemas.openxmlformats.org/officeDocument/2006/relationships/slide" Target="slides/slide279.xml"/><Relationship Id="rId315" Type="http://schemas.openxmlformats.org/officeDocument/2006/relationships/slide" Target="slides/slide314.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291" Type="http://schemas.openxmlformats.org/officeDocument/2006/relationships/slide" Target="slides/slide290.xml"/><Relationship Id="rId305" Type="http://schemas.openxmlformats.org/officeDocument/2006/relationships/slide" Target="slides/slide304.xml"/><Relationship Id="rId326" Type="http://schemas.openxmlformats.org/officeDocument/2006/relationships/slide" Target="slides/slide325.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slide" Target="slides/slide280.xml"/><Relationship Id="rId316" Type="http://schemas.openxmlformats.org/officeDocument/2006/relationships/slide" Target="slides/slide315.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71" Type="http://schemas.openxmlformats.org/officeDocument/2006/relationships/slide" Target="slides/slide270.xml"/><Relationship Id="rId292" Type="http://schemas.openxmlformats.org/officeDocument/2006/relationships/slide" Target="slides/slide291.xml"/><Relationship Id="rId306" Type="http://schemas.openxmlformats.org/officeDocument/2006/relationships/slide" Target="slides/slide305.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327" Type="http://schemas.openxmlformats.org/officeDocument/2006/relationships/notesMaster" Target="notesMasters/notesMaster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261" Type="http://schemas.openxmlformats.org/officeDocument/2006/relationships/slide" Target="slides/slide260.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282" Type="http://schemas.openxmlformats.org/officeDocument/2006/relationships/slide" Target="slides/slide281.xml"/><Relationship Id="rId317" Type="http://schemas.openxmlformats.org/officeDocument/2006/relationships/slide" Target="slides/slide31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1" Type="http://schemas.openxmlformats.org/officeDocument/2006/relationships/slide" Target="slides/slide250.xml"/><Relationship Id="rId256" Type="http://schemas.openxmlformats.org/officeDocument/2006/relationships/slide" Target="slides/slide255.xml"/><Relationship Id="rId277" Type="http://schemas.openxmlformats.org/officeDocument/2006/relationships/slide" Target="slides/slide276.xml"/><Relationship Id="rId298" Type="http://schemas.openxmlformats.org/officeDocument/2006/relationships/slide" Target="slides/slide297.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72" Type="http://schemas.openxmlformats.org/officeDocument/2006/relationships/slide" Target="slides/slide271.xml"/><Relationship Id="rId293" Type="http://schemas.openxmlformats.org/officeDocument/2006/relationships/slide" Target="slides/slide292.xml"/><Relationship Id="rId302" Type="http://schemas.openxmlformats.org/officeDocument/2006/relationships/slide" Target="slides/slide301.xml"/><Relationship Id="rId307" Type="http://schemas.openxmlformats.org/officeDocument/2006/relationships/slide" Target="slides/slide306.xml"/><Relationship Id="rId323" Type="http://schemas.openxmlformats.org/officeDocument/2006/relationships/slide" Target="slides/slide322.xml"/><Relationship Id="rId328"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262" Type="http://schemas.openxmlformats.org/officeDocument/2006/relationships/slide" Target="slides/slide261.xml"/><Relationship Id="rId283" Type="http://schemas.openxmlformats.org/officeDocument/2006/relationships/slide" Target="slides/slide282.xml"/><Relationship Id="rId313" Type="http://schemas.openxmlformats.org/officeDocument/2006/relationships/slide" Target="slides/slide312.xml"/><Relationship Id="rId318" Type="http://schemas.openxmlformats.org/officeDocument/2006/relationships/slide" Target="slides/slide317.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slide" Target="slides/slide293.xml"/><Relationship Id="rId308" Type="http://schemas.openxmlformats.org/officeDocument/2006/relationships/slide" Target="slides/slide307.xml"/><Relationship Id="rId329" Type="http://schemas.openxmlformats.org/officeDocument/2006/relationships/viewProps" Target="viewProps.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19" Type="http://schemas.openxmlformats.org/officeDocument/2006/relationships/slide" Target="slides/slide318.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330" Type="http://schemas.openxmlformats.org/officeDocument/2006/relationships/theme" Target="theme/theme1.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95" Type="http://schemas.openxmlformats.org/officeDocument/2006/relationships/slide" Target="slides/slide294.xml"/><Relationship Id="rId309" Type="http://schemas.openxmlformats.org/officeDocument/2006/relationships/slide" Target="slides/slide308.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320" Type="http://schemas.openxmlformats.org/officeDocument/2006/relationships/slide" Target="slides/slide319.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310" Type="http://schemas.openxmlformats.org/officeDocument/2006/relationships/slide" Target="slides/slide309.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331" Type="http://schemas.openxmlformats.org/officeDocument/2006/relationships/tableStyles" Target="tableStyles.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slide" Target="slides/slide295.xml"/><Relationship Id="rId300" Type="http://schemas.openxmlformats.org/officeDocument/2006/relationships/slide" Target="slides/slide299.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321" Type="http://schemas.openxmlformats.org/officeDocument/2006/relationships/slide" Target="slides/slide320.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311" Type="http://schemas.openxmlformats.org/officeDocument/2006/relationships/slide" Target="slides/slide310.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slide" Target="slides/slide275.xml"/><Relationship Id="rId297" Type="http://schemas.openxmlformats.org/officeDocument/2006/relationships/slide" Target="slides/slide296.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301" Type="http://schemas.openxmlformats.org/officeDocument/2006/relationships/slide" Target="slides/slide300.xml"/><Relationship Id="rId322" Type="http://schemas.openxmlformats.org/officeDocument/2006/relationships/slide" Target="slides/slide321.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266" Type="http://schemas.openxmlformats.org/officeDocument/2006/relationships/slide" Target="slides/slide265.xml"/><Relationship Id="rId287" Type="http://schemas.openxmlformats.org/officeDocument/2006/relationships/slide" Target="slides/slide286.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312" Type="http://schemas.openxmlformats.org/officeDocument/2006/relationships/slide" Target="slides/slide31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D75391-74AB-48B7-819D-3DA04DE292E9}" type="doc">
      <dgm:prSet loTypeId="urn:microsoft.com/office/officeart/2005/8/layout/orgChart1" loCatId="hierarchy" qsTypeId="urn:microsoft.com/office/officeart/2005/8/quickstyle/simple3" qsCatId="simple" csTypeId="urn:microsoft.com/office/officeart/2005/8/colors/accent0_1" csCatId="mainScheme" phldr="1"/>
      <dgm:spPr/>
      <dgm:t>
        <a:bodyPr/>
        <a:lstStyle/>
        <a:p>
          <a:endParaRPr lang="tr-TR"/>
        </a:p>
      </dgm:t>
    </dgm:pt>
    <dgm:pt modelId="{C9B670A0-70CE-4D02-9190-9D171334B041}" type="asst">
      <dgm:prSet phldrT="[Metin]" custT="1"/>
      <dgm:spPr/>
      <dgm:t>
        <a:bodyPr/>
        <a:lstStyle/>
        <a:p>
          <a:r>
            <a:rPr lang="tr-TR" sz="2000"/>
            <a:t>TCMB</a:t>
          </a:r>
        </a:p>
      </dgm:t>
    </dgm:pt>
    <dgm:pt modelId="{9DE02FD3-5F22-4C81-B170-AE11888FAC50}" type="parTrans" cxnId="{1F23A1A2-73F6-4410-96AE-3B5ACA4A5C7B}">
      <dgm:prSet/>
      <dgm:spPr/>
      <dgm:t>
        <a:bodyPr/>
        <a:lstStyle/>
        <a:p>
          <a:endParaRPr lang="tr-TR" sz="2000"/>
        </a:p>
      </dgm:t>
    </dgm:pt>
    <dgm:pt modelId="{8ACCF26D-27C4-44BC-BD7D-EE7760FFAFB4}" type="sibTrans" cxnId="{1F23A1A2-73F6-4410-96AE-3B5ACA4A5C7B}">
      <dgm:prSet/>
      <dgm:spPr/>
      <dgm:t>
        <a:bodyPr/>
        <a:lstStyle/>
        <a:p>
          <a:endParaRPr lang="tr-TR" sz="2000"/>
        </a:p>
      </dgm:t>
    </dgm:pt>
    <dgm:pt modelId="{4F6A54E9-F93E-4FB6-AC9A-8E9BC60EAF89}">
      <dgm:prSet phldrT="[Metin]" custT="1"/>
      <dgm:spPr/>
      <dgm:t>
        <a:bodyPr/>
        <a:lstStyle/>
        <a:p>
          <a:r>
            <a:rPr lang="tr-TR" sz="2000"/>
            <a:t>Genel </a:t>
          </a:r>
        </a:p>
        <a:p>
          <a:r>
            <a:rPr lang="tr-TR" sz="2000"/>
            <a:t>Kurul</a:t>
          </a:r>
        </a:p>
      </dgm:t>
    </dgm:pt>
    <dgm:pt modelId="{C41A34E4-7F63-4EF0-B1BD-787BCF661D5C}" type="parTrans" cxnId="{CA90E6CE-73BD-4F06-8C5E-B87BA7B1F33F}">
      <dgm:prSet/>
      <dgm:spPr/>
      <dgm:t>
        <a:bodyPr/>
        <a:lstStyle/>
        <a:p>
          <a:endParaRPr lang="tr-TR" sz="2000"/>
        </a:p>
      </dgm:t>
    </dgm:pt>
    <dgm:pt modelId="{F5C041A7-0087-4FC7-B45A-D127D586A971}" type="sibTrans" cxnId="{CA90E6CE-73BD-4F06-8C5E-B87BA7B1F33F}">
      <dgm:prSet/>
      <dgm:spPr/>
      <dgm:t>
        <a:bodyPr/>
        <a:lstStyle/>
        <a:p>
          <a:endParaRPr lang="tr-TR" sz="2000"/>
        </a:p>
      </dgm:t>
    </dgm:pt>
    <dgm:pt modelId="{81AAC6C5-A710-4523-9E0C-044F20496D7B}">
      <dgm:prSet phldrT="[Metin]" custT="1"/>
      <dgm:spPr/>
      <dgm:t>
        <a:bodyPr/>
        <a:lstStyle/>
        <a:p>
          <a:r>
            <a:rPr lang="tr-TR" sz="2000"/>
            <a:t>Banka Meclisi</a:t>
          </a:r>
        </a:p>
      </dgm:t>
    </dgm:pt>
    <dgm:pt modelId="{DE4C46E5-38CF-4F9F-A63C-700DEA828952}" type="parTrans" cxnId="{F7DAEB31-5DAC-45CC-B908-87B7DE4D16C0}">
      <dgm:prSet/>
      <dgm:spPr/>
      <dgm:t>
        <a:bodyPr/>
        <a:lstStyle/>
        <a:p>
          <a:endParaRPr lang="tr-TR" sz="2000"/>
        </a:p>
      </dgm:t>
    </dgm:pt>
    <dgm:pt modelId="{D1580FBF-18AB-4F56-B734-CF4548456296}" type="sibTrans" cxnId="{F7DAEB31-5DAC-45CC-B908-87B7DE4D16C0}">
      <dgm:prSet/>
      <dgm:spPr/>
      <dgm:t>
        <a:bodyPr/>
        <a:lstStyle/>
        <a:p>
          <a:endParaRPr lang="tr-TR" sz="2000"/>
        </a:p>
      </dgm:t>
    </dgm:pt>
    <dgm:pt modelId="{D2E9632C-8823-45FB-B5A4-AFC3647933FA}">
      <dgm:prSet phldrT="[Metin]" custT="1"/>
      <dgm:spPr>
        <a:scene3d>
          <a:camera prst="orthographicFront"/>
          <a:lightRig rig="flat" dir="t"/>
        </a:scene3d>
        <a:sp3d prstMaterial="dkEdge">
          <a:bevelT w="19050" h="38100"/>
        </a:sp3d>
      </dgm:spPr>
      <dgm:t>
        <a:bodyPr lIns="0" tIns="0" rIns="0" bIns="0" anchor="ctr" anchorCtr="0"/>
        <a:lstStyle/>
        <a:p>
          <a:r>
            <a:rPr lang="tr-TR" sz="2000"/>
            <a:t>Para Politikası Kurulu</a:t>
          </a:r>
        </a:p>
      </dgm:t>
    </dgm:pt>
    <dgm:pt modelId="{24C2F8BE-BB9E-444B-8EA5-8253E64AD428}" type="parTrans" cxnId="{D72F1ADE-AE52-425C-8B3C-264B35247AD3}">
      <dgm:prSet/>
      <dgm:spPr/>
      <dgm:t>
        <a:bodyPr/>
        <a:lstStyle/>
        <a:p>
          <a:endParaRPr lang="tr-TR" sz="2000"/>
        </a:p>
      </dgm:t>
    </dgm:pt>
    <dgm:pt modelId="{13EBF045-7018-4671-A2D4-202C7CB02716}" type="sibTrans" cxnId="{D72F1ADE-AE52-425C-8B3C-264B35247AD3}">
      <dgm:prSet/>
      <dgm:spPr/>
      <dgm:t>
        <a:bodyPr/>
        <a:lstStyle/>
        <a:p>
          <a:endParaRPr lang="tr-TR" sz="2000"/>
        </a:p>
      </dgm:t>
    </dgm:pt>
    <dgm:pt modelId="{65111DA7-8727-420E-BCE0-013428BAB8F7}">
      <dgm:prSet custT="1"/>
      <dgm:spPr/>
      <dgm:t>
        <a:bodyPr/>
        <a:lstStyle/>
        <a:p>
          <a:r>
            <a:rPr lang="tr-TR" sz="2000"/>
            <a:t>Denetleme Kurulu</a:t>
          </a:r>
        </a:p>
      </dgm:t>
    </dgm:pt>
    <dgm:pt modelId="{2901E146-8CD1-4B1F-9A89-6411E3A168D9}" type="parTrans" cxnId="{1373204E-1A5A-4F66-95F9-5E4F86CF2948}">
      <dgm:prSet/>
      <dgm:spPr/>
      <dgm:t>
        <a:bodyPr/>
        <a:lstStyle/>
        <a:p>
          <a:endParaRPr lang="tr-TR" sz="2000"/>
        </a:p>
      </dgm:t>
    </dgm:pt>
    <dgm:pt modelId="{D10FDE5F-AD74-47E0-9754-F194B70918A5}" type="sibTrans" cxnId="{1373204E-1A5A-4F66-95F9-5E4F86CF2948}">
      <dgm:prSet/>
      <dgm:spPr/>
      <dgm:t>
        <a:bodyPr/>
        <a:lstStyle/>
        <a:p>
          <a:endParaRPr lang="tr-TR" sz="2000"/>
        </a:p>
      </dgm:t>
    </dgm:pt>
    <dgm:pt modelId="{24CFB776-8664-4587-9CF0-BC99B7C31268}">
      <dgm:prSet custT="1"/>
      <dgm:spPr/>
      <dgm:t>
        <a:bodyPr lIns="0" tIns="0" rIns="0" bIns="0"/>
        <a:lstStyle/>
        <a:p>
          <a:r>
            <a:rPr lang="tr-TR" sz="2000"/>
            <a:t>Başkanlık (Guvernörlük)</a:t>
          </a:r>
        </a:p>
      </dgm:t>
    </dgm:pt>
    <dgm:pt modelId="{264F7838-D67C-4642-86FE-1FBA413D3545}" type="parTrans" cxnId="{E4418724-AE4E-4E2B-A33C-E8FF0FBDE1BE}">
      <dgm:prSet/>
      <dgm:spPr/>
      <dgm:t>
        <a:bodyPr/>
        <a:lstStyle/>
        <a:p>
          <a:endParaRPr lang="tr-TR" sz="2000"/>
        </a:p>
      </dgm:t>
    </dgm:pt>
    <dgm:pt modelId="{50323816-89B9-4560-8A36-938E7F105328}" type="sibTrans" cxnId="{E4418724-AE4E-4E2B-A33C-E8FF0FBDE1BE}">
      <dgm:prSet/>
      <dgm:spPr/>
      <dgm:t>
        <a:bodyPr/>
        <a:lstStyle/>
        <a:p>
          <a:endParaRPr lang="tr-TR" sz="2000"/>
        </a:p>
      </dgm:t>
    </dgm:pt>
    <dgm:pt modelId="{37A5AFE9-DD8C-416C-A573-FF361D8F7896}">
      <dgm:prSet custT="1"/>
      <dgm:spPr/>
      <dgm:t>
        <a:bodyPr/>
        <a:lstStyle/>
        <a:p>
          <a:r>
            <a:rPr lang="tr-TR" sz="2000"/>
            <a:t>Yönetim Komitesi</a:t>
          </a:r>
        </a:p>
      </dgm:t>
    </dgm:pt>
    <dgm:pt modelId="{3A406EF5-75C7-4563-B0EA-C9F8D36DD671}" type="parTrans" cxnId="{D7F6CEC7-BA3B-402B-99A7-51DE74F3A8F2}">
      <dgm:prSet/>
      <dgm:spPr/>
      <dgm:t>
        <a:bodyPr/>
        <a:lstStyle/>
        <a:p>
          <a:endParaRPr lang="tr-TR" sz="2000"/>
        </a:p>
      </dgm:t>
    </dgm:pt>
    <dgm:pt modelId="{EDDC2C30-22CF-4AF5-B9F2-C79016F5C884}" type="sibTrans" cxnId="{D7F6CEC7-BA3B-402B-99A7-51DE74F3A8F2}">
      <dgm:prSet/>
      <dgm:spPr/>
      <dgm:t>
        <a:bodyPr/>
        <a:lstStyle/>
        <a:p>
          <a:endParaRPr lang="tr-TR" sz="2000"/>
        </a:p>
      </dgm:t>
    </dgm:pt>
    <dgm:pt modelId="{68F2E5BC-5977-4D34-9092-0CF3AC52A771}" type="pres">
      <dgm:prSet presAssocID="{20D75391-74AB-48B7-819D-3DA04DE292E9}" presName="hierChild1" presStyleCnt="0">
        <dgm:presLayoutVars>
          <dgm:orgChart val="1"/>
          <dgm:chPref val="1"/>
          <dgm:dir/>
          <dgm:animOne val="branch"/>
          <dgm:animLvl val="lvl"/>
          <dgm:resizeHandles/>
        </dgm:presLayoutVars>
      </dgm:prSet>
      <dgm:spPr/>
      <dgm:t>
        <a:bodyPr/>
        <a:lstStyle/>
        <a:p>
          <a:endParaRPr lang="tr-TR"/>
        </a:p>
      </dgm:t>
    </dgm:pt>
    <dgm:pt modelId="{5D688E69-8FCA-4310-9E18-2BEC762AA9E9}" type="pres">
      <dgm:prSet presAssocID="{C9B670A0-70CE-4D02-9190-9D171334B041}" presName="hierRoot1" presStyleCnt="0">
        <dgm:presLayoutVars>
          <dgm:hierBranch val="init"/>
        </dgm:presLayoutVars>
      </dgm:prSet>
      <dgm:spPr/>
    </dgm:pt>
    <dgm:pt modelId="{11A9352A-684D-4355-B71C-B7644C2D478F}" type="pres">
      <dgm:prSet presAssocID="{C9B670A0-70CE-4D02-9190-9D171334B041}" presName="rootComposite1" presStyleCnt="0"/>
      <dgm:spPr/>
    </dgm:pt>
    <dgm:pt modelId="{C1ED9951-18D0-4A17-B649-4DBDB3ED91A7}" type="pres">
      <dgm:prSet presAssocID="{C9B670A0-70CE-4D02-9190-9D171334B041}" presName="rootText1" presStyleLbl="node0" presStyleIdx="0" presStyleCnt="1">
        <dgm:presLayoutVars>
          <dgm:chPref val="3"/>
        </dgm:presLayoutVars>
      </dgm:prSet>
      <dgm:spPr/>
      <dgm:t>
        <a:bodyPr/>
        <a:lstStyle/>
        <a:p>
          <a:endParaRPr lang="tr-TR"/>
        </a:p>
      </dgm:t>
    </dgm:pt>
    <dgm:pt modelId="{252AFCC3-9891-4885-AB65-07AD11833911}" type="pres">
      <dgm:prSet presAssocID="{C9B670A0-70CE-4D02-9190-9D171334B041}" presName="rootConnector1" presStyleLbl="asst0" presStyleIdx="0" presStyleCnt="0"/>
      <dgm:spPr/>
      <dgm:t>
        <a:bodyPr/>
        <a:lstStyle/>
        <a:p>
          <a:endParaRPr lang="tr-TR"/>
        </a:p>
      </dgm:t>
    </dgm:pt>
    <dgm:pt modelId="{92BD1254-9751-46DD-9D99-91B0549CC228}" type="pres">
      <dgm:prSet presAssocID="{C9B670A0-70CE-4D02-9190-9D171334B041}" presName="hierChild2" presStyleCnt="0"/>
      <dgm:spPr/>
    </dgm:pt>
    <dgm:pt modelId="{97B9140E-0116-4C86-BE81-04805993B5AB}" type="pres">
      <dgm:prSet presAssocID="{C41A34E4-7F63-4EF0-B1BD-787BCF661D5C}" presName="Name37" presStyleLbl="parChTrans1D2" presStyleIdx="0" presStyleCnt="6"/>
      <dgm:spPr/>
      <dgm:t>
        <a:bodyPr/>
        <a:lstStyle/>
        <a:p>
          <a:endParaRPr lang="tr-TR"/>
        </a:p>
      </dgm:t>
    </dgm:pt>
    <dgm:pt modelId="{00072FA2-07AA-487D-8B42-E3A23FA1BDAC}" type="pres">
      <dgm:prSet presAssocID="{4F6A54E9-F93E-4FB6-AC9A-8E9BC60EAF89}" presName="hierRoot2" presStyleCnt="0">
        <dgm:presLayoutVars>
          <dgm:hierBranch val="init"/>
        </dgm:presLayoutVars>
      </dgm:prSet>
      <dgm:spPr/>
    </dgm:pt>
    <dgm:pt modelId="{E2DD0353-D4BA-4EB8-9DC9-F647155074CE}" type="pres">
      <dgm:prSet presAssocID="{4F6A54E9-F93E-4FB6-AC9A-8E9BC60EAF89}" presName="rootComposite" presStyleCnt="0"/>
      <dgm:spPr/>
    </dgm:pt>
    <dgm:pt modelId="{51F6E630-04BF-489F-9CA8-4DE7398BC458}" type="pres">
      <dgm:prSet presAssocID="{4F6A54E9-F93E-4FB6-AC9A-8E9BC60EAF89}" presName="rootText" presStyleLbl="node2" presStyleIdx="0" presStyleCnt="6">
        <dgm:presLayoutVars>
          <dgm:chPref val="3"/>
        </dgm:presLayoutVars>
      </dgm:prSet>
      <dgm:spPr/>
      <dgm:t>
        <a:bodyPr/>
        <a:lstStyle/>
        <a:p>
          <a:endParaRPr lang="tr-TR"/>
        </a:p>
      </dgm:t>
    </dgm:pt>
    <dgm:pt modelId="{028F85A1-BC08-4DC0-AC77-D6DC3CE4E5D5}" type="pres">
      <dgm:prSet presAssocID="{4F6A54E9-F93E-4FB6-AC9A-8E9BC60EAF89}" presName="rootConnector" presStyleLbl="node2" presStyleIdx="0" presStyleCnt="6"/>
      <dgm:spPr/>
      <dgm:t>
        <a:bodyPr/>
        <a:lstStyle/>
        <a:p>
          <a:endParaRPr lang="tr-TR"/>
        </a:p>
      </dgm:t>
    </dgm:pt>
    <dgm:pt modelId="{4E0EB39F-6F0C-40E0-94E9-85D52F432FB4}" type="pres">
      <dgm:prSet presAssocID="{4F6A54E9-F93E-4FB6-AC9A-8E9BC60EAF89}" presName="hierChild4" presStyleCnt="0"/>
      <dgm:spPr/>
    </dgm:pt>
    <dgm:pt modelId="{E49E2F84-122E-4A55-969B-EEE665219680}" type="pres">
      <dgm:prSet presAssocID="{4F6A54E9-F93E-4FB6-AC9A-8E9BC60EAF89}" presName="hierChild5" presStyleCnt="0"/>
      <dgm:spPr/>
    </dgm:pt>
    <dgm:pt modelId="{708459C3-ADDC-4845-8123-2F537751773A}" type="pres">
      <dgm:prSet presAssocID="{DE4C46E5-38CF-4F9F-A63C-700DEA828952}" presName="Name37" presStyleLbl="parChTrans1D2" presStyleIdx="1" presStyleCnt="6"/>
      <dgm:spPr/>
      <dgm:t>
        <a:bodyPr/>
        <a:lstStyle/>
        <a:p>
          <a:endParaRPr lang="tr-TR"/>
        </a:p>
      </dgm:t>
    </dgm:pt>
    <dgm:pt modelId="{88B8C8E4-F19F-4BC8-ADB6-DB9A28EA4151}" type="pres">
      <dgm:prSet presAssocID="{81AAC6C5-A710-4523-9E0C-044F20496D7B}" presName="hierRoot2" presStyleCnt="0">
        <dgm:presLayoutVars>
          <dgm:hierBranch val="init"/>
        </dgm:presLayoutVars>
      </dgm:prSet>
      <dgm:spPr/>
    </dgm:pt>
    <dgm:pt modelId="{2A8C88BC-21FA-49D6-BC5D-3103BE7DAC68}" type="pres">
      <dgm:prSet presAssocID="{81AAC6C5-A710-4523-9E0C-044F20496D7B}" presName="rootComposite" presStyleCnt="0"/>
      <dgm:spPr/>
    </dgm:pt>
    <dgm:pt modelId="{E003E7B3-61A5-4314-927E-E376F5428D66}" type="pres">
      <dgm:prSet presAssocID="{81AAC6C5-A710-4523-9E0C-044F20496D7B}" presName="rootText" presStyleLbl="node2" presStyleIdx="1" presStyleCnt="6">
        <dgm:presLayoutVars>
          <dgm:chPref val="3"/>
        </dgm:presLayoutVars>
      </dgm:prSet>
      <dgm:spPr/>
      <dgm:t>
        <a:bodyPr/>
        <a:lstStyle/>
        <a:p>
          <a:endParaRPr lang="tr-TR"/>
        </a:p>
      </dgm:t>
    </dgm:pt>
    <dgm:pt modelId="{3567049F-15C3-46B3-BB1C-9303037EAEC3}" type="pres">
      <dgm:prSet presAssocID="{81AAC6C5-A710-4523-9E0C-044F20496D7B}" presName="rootConnector" presStyleLbl="node2" presStyleIdx="1" presStyleCnt="6"/>
      <dgm:spPr/>
      <dgm:t>
        <a:bodyPr/>
        <a:lstStyle/>
        <a:p>
          <a:endParaRPr lang="tr-TR"/>
        </a:p>
      </dgm:t>
    </dgm:pt>
    <dgm:pt modelId="{5178EA66-7F7C-4D95-BBB5-6A83381E84D1}" type="pres">
      <dgm:prSet presAssocID="{81AAC6C5-A710-4523-9E0C-044F20496D7B}" presName="hierChild4" presStyleCnt="0"/>
      <dgm:spPr/>
    </dgm:pt>
    <dgm:pt modelId="{5E6252EA-C454-4F26-AAB9-F94F412586EE}" type="pres">
      <dgm:prSet presAssocID="{81AAC6C5-A710-4523-9E0C-044F20496D7B}" presName="hierChild5" presStyleCnt="0"/>
      <dgm:spPr/>
    </dgm:pt>
    <dgm:pt modelId="{DA8F98EE-6CA1-4EEB-85AB-45BF07174862}" type="pres">
      <dgm:prSet presAssocID="{24C2F8BE-BB9E-444B-8EA5-8253E64AD428}" presName="Name37" presStyleLbl="parChTrans1D2" presStyleIdx="2" presStyleCnt="6"/>
      <dgm:spPr/>
      <dgm:t>
        <a:bodyPr/>
        <a:lstStyle/>
        <a:p>
          <a:endParaRPr lang="tr-TR"/>
        </a:p>
      </dgm:t>
    </dgm:pt>
    <dgm:pt modelId="{0F5D9C7B-28AD-4A57-A9E1-40C95DA884D4}" type="pres">
      <dgm:prSet presAssocID="{D2E9632C-8823-45FB-B5A4-AFC3647933FA}" presName="hierRoot2" presStyleCnt="0">
        <dgm:presLayoutVars>
          <dgm:hierBranch val="init"/>
        </dgm:presLayoutVars>
      </dgm:prSet>
      <dgm:spPr/>
    </dgm:pt>
    <dgm:pt modelId="{764CC25A-3726-436D-94B9-7E6977A6A00B}" type="pres">
      <dgm:prSet presAssocID="{D2E9632C-8823-45FB-B5A4-AFC3647933FA}" presName="rootComposite" presStyleCnt="0"/>
      <dgm:spPr/>
    </dgm:pt>
    <dgm:pt modelId="{B1AAFEE2-D5D5-4BF7-AF8F-467A82499AD9}" type="pres">
      <dgm:prSet presAssocID="{D2E9632C-8823-45FB-B5A4-AFC3647933FA}" presName="rootText" presStyleLbl="node2" presStyleIdx="2" presStyleCnt="6" custScaleY="131556">
        <dgm:presLayoutVars>
          <dgm:chPref val="3"/>
        </dgm:presLayoutVars>
      </dgm:prSet>
      <dgm:spPr/>
      <dgm:t>
        <a:bodyPr/>
        <a:lstStyle/>
        <a:p>
          <a:endParaRPr lang="tr-TR"/>
        </a:p>
      </dgm:t>
    </dgm:pt>
    <dgm:pt modelId="{CAD65A26-4683-483E-867A-98F9B993AF64}" type="pres">
      <dgm:prSet presAssocID="{D2E9632C-8823-45FB-B5A4-AFC3647933FA}" presName="rootConnector" presStyleLbl="node2" presStyleIdx="2" presStyleCnt="6"/>
      <dgm:spPr/>
      <dgm:t>
        <a:bodyPr/>
        <a:lstStyle/>
        <a:p>
          <a:endParaRPr lang="tr-TR"/>
        </a:p>
      </dgm:t>
    </dgm:pt>
    <dgm:pt modelId="{1A5B7D84-25D6-42D4-B84B-C9D10DDD3952}" type="pres">
      <dgm:prSet presAssocID="{D2E9632C-8823-45FB-B5A4-AFC3647933FA}" presName="hierChild4" presStyleCnt="0"/>
      <dgm:spPr/>
    </dgm:pt>
    <dgm:pt modelId="{DF6F9D22-6193-497E-8B01-72D23737BF37}" type="pres">
      <dgm:prSet presAssocID="{D2E9632C-8823-45FB-B5A4-AFC3647933FA}" presName="hierChild5" presStyleCnt="0"/>
      <dgm:spPr/>
    </dgm:pt>
    <dgm:pt modelId="{702EAEF6-DD83-4E0B-A26B-9B7729164FBD}" type="pres">
      <dgm:prSet presAssocID="{2901E146-8CD1-4B1F-9A89-6411E3A168D9}" presName="Name37" presStyleLbl="parChTrans1D2" presStyleIdx="3" presStyleCnt="6"/>
      <dgm:spPr/>
      <dgm:t>
        <a:bodyPr/>
        <a:lstStyle/>
        <a:p>
          <a:endParaRPr lang="tr-TR"/>
        </a:p>
      </dgm:t>
    </dgm:pt>
    <dgm:pt modelId="{EC726AD2-C77F-4A5D-AC13-174765DB0D89}" type="pres">
      <dgm:prSet presAssocID="{65111DA7-8727-420E-BCE0-013428BAB8F7}" presName="hierRoot2" presStyleCnt="0">
        <dgm:presLayoutVars>
          <dgm:hierBranch val="init"/>
        </dgm:presLayoutVars>
      </dgm:prSet>
      <dgm:spPr/>
    </dgm:pt>
    <dgm:pt modelId="{9E066CF7-5B20-4424-AE2C-4483F2889166}" type="pres">
      <dgm:prSet presAssocID="{65111DA7-8727-420E-BCE0-013428BAB8F7}" presName="rootComposite" presStyleCnt="0"/>
      <dgm:spPr/>
    </dgm:pt>
    <dgm:pt modelId="{84CF7029-7981-4F7E-A4F5-22B51B0094FD}" type="pres">
      <dgm:prSet presAssocID="{65111DA7-8727-420E-BCE0-013428BAB8F7}" presName="rootText" presStyleLbl="node2" presStyleIdx="3" presStyleCnt="6">
        <dgm:presLayoutVars>
          <dgm:chPref val="3"/>
        </dgm:presLayoutVars>
      </dgm:prSet>
      <dgm:spPr/>
      <dgm:t>
        <a:bodyPr/>
        <a:lstStyle/>
        <a:p>
          <a:endParaRPr lang="tr-TR"/>
        </a:p>
      </dgm:t>
    </dgm:pt>
    <dgm:pt modelId="{43F362C1-4E36-4BA1-97F2-48FBD03AF133}" type="pres">
      <dgm:prSet presAssocID="{65111DA7-8727-420E-BCE0-013428BAB8F7}" presName="rootConnector" presStyleLbl="node2" presStyleIdx="3" presStyleCnt="6"/>
      <dgm:spPr/>
      <dgm:t>
        <a:bodyPr/>
        <a:lstStyle/>
        <a:p>
          <a:endParaRPr lang="tr-TR"/>
        </a:p>
      </dgm:t>
    </dgm:pt>
    <dgm:pt modelId="{4B9DB21E-067D-4058-8202-57A9A502A8B1}" type="pres">
      <dgm:prSet presAssocID="{65111DA7-8727-420E-BCE0-013428BAB8F7}" presName="hierChild4" presStyleCnt="0"/>
      <dgm:spPr/>
    </dgm:pt>
    <dgm:pt modelId="{35402954-133A-4BCA-B951-FF432B7EBEE6}" type="pres">
      <dgm:prSet presAssocID="{65111DA7-8727-420E-BCE0-013428BAB8F7}" presName="hierChild5" presStyleCnt="0"/>
      <dgm:spPr/>
    </dgm:pt>
    <dgm:pt modelId="{08A32E42-F135-48D9-B0C6-A46908818C0F}" type="pres">
      <dgm:prSet presAssocID="{264F7838-D67C-4642-86FE-1FBA413D3545}" presName="Name37" presStyleLbl="parChTrans1D2" presStyleIdx="4" presStyleCnt="6"/>
      <dgm:spPr/>
      <dgm:t>
        <a:bodyPr/>
        <a:lstStyle/>
        <a:p>
          <a:endParaRPr lang="tr-TR"/>
        </a:p>
      </dgm:t>
    </dgm:pt>
    <dgm:pt modelId="{B05EDBF4-730F-40F1-A1CC-4EA65F180AA1}" type="pres">
      <dgm:prSet presAssocID="{24CFB776-8664-4587-9CF0-BC99B7C31268}" presName="hierRoot2" presStyleCnt="0">
        <dgm:presLayoutVars>
          <dgm:hierBranch val="init"/>
        </dgm:presLayoutVars>
      </dgm:prSet>
      <dgm:spPr/>
    </dgm:pt>
    <dgm:pt modelId="{4AEBD6F6-7F18-4738-B4E8-2DFDFDC1F039}" type="pres">
      <dgm:prSet presAssocID="{24CFB776-8664-4587-9CF0-BC99B7C31268}" presName="rootComposite" presStyleCnt="0"/>
      <dgm:spPr/>
    </dgm:pt>
    <dgm:pt modelId="{D3002069-6C70-415F-8482-F8D5FD5B5D02}" type="pres">
      <dgm:prSet presAssocID="{24CFB776-8664-4587-9CF0-BC99B7C31268}" presName="rootText" presStyleLbl="node2" presStyleIdx="4" presStyleCnt="6" custScaleX="119960">
        <dgm:presLayoutVars>
          <dgm:chPref val="3"/>
        </dgm:presLayoutVars>
      </dgm:prSet>
      <dgm:spPr/>
      <dgm:t>
        <a:bodyPr/>
        <a:lstStyle/>
        <a:p>
          <a:endParaRPr lang="tr-TR"/>
        </a:p>
      </dgm:t>
    </dgm:pt>
    <dgm:pt modelId="{47B3DF8D-FD19-49CF-B98C-D99D552DC8DA}" type="pres">
      <dgm:prSet presAssocID="{24CFB776-8664-4587-9CF0-BC99B7C31268}" presName="rootConnector" presStyleLbl="node2" presStyleIdx="4" presStyleCnt="6"/>
      <dgm:spPr/>
      <dgm:t>
        <a:bodyPr/>
        <a:lstStyle/>
        <a:p>
          <a:endParaRPr lang="tr-TR"/>
        </a:p>
      </dgm:t>
    </dgm:pt>
    <dgm:pt modelId="{DEE2A3EA-FDBA-4ED5-BEC8-28FAFC3A1187}" type="pres">
      <dgm:prSet presAssocID="{24CFB776-8664-4587-9CF0-BC99B7C31268}" presName="hierChild4" presStyleCnt="0"/>
      <dgm:spPr/>
    </dgm:pt>
    <dgm:pt modelId="{84A73461-5E59-4F8B-856D-13594D19DAAA}" type="pres">
      <dgm:prSet presAssocID="{24CFB776-8664-4587-9CF0-BC99B7C31268}" presName="hierChild5" presStyleCnt="0"/>
      <dgm:spPr/>
    </dgm:pt>
    <dgm:pt modelId="{7FEC34BC-2D09-4BC0-8475-6E825CC70DB6}" type="pres">
      <dgm:prSet presAssocID="{3A406EF5-75C7-4563-B0EA-C9F8D36DD671}" presName="Name37" presStyleLbl="parChTrans1D2" presStyleIdx="5" presStyleCnt="6"/>
      <dgm:spPr/>
      <dgm:t>
        <a:bodyPr/>
        <a:lstStyle/>
        <a:p>
          <a:endParaRPr lang="tr-TR"/>
        </a:p>
      </dgm:t>
    </dgm:pt>
    <dgm:pt modelId="{C9E3F569-F265-4A85-B839-2061677796D3}" type="pres">
      <dgm:prSet presAssocID="{37A5AFE9-DD8C-416C-A573-FF361D8F7896}" presName="hierRoot2" presStyleCnt="0">
        <dgm:presLayoutVars>
          <dgm:hierBranch val="init"/>
        </dgm:presLayoutVars>
      </dgm:prSet>
      <dgm:spPr/>
    </dgm:pt>
    <dgm:pt modelId="{E20F35E5-FCAD-4964-B201-1DB94DFDC2E8}" type="pres">
      <dgm:prSet presAssocID="{37A5AFE9-DD8C-416C-A573-FF361D8F7896}" presName="rootComposite" presStyleCnt="0"/>
      <dgm:spPr/>
    </dgm:pt>
    <dgm:pt modelId="{C0F1776E-423C-4F84-8D76-86B1E300F10E}" type="pres">
      <dgm:prSet presAssocID="{37A5AFE9-DD8C-416C-A573-FF361D8F7896}" presName="rootText" presStyleLbl="node2" presStyleIdx="5" presStyleCnt="6">
        <dgm:presLayoutVars>
          <dgm:chPref val="3"/>
        </dgm:presLayoutVars>
      </dgm:prSet>
      <dgm:spPr/>
      <dgm:t>
        <a:bodyPr/>
        <a:lstStyle/>
        <a:p>
          <a:endParaRPr lang="tr-TR"/>
        </a:p>
      </dgm:t>
    </dgm:pt>
    <dgm:pt modelId="{4270426A-4F61-42AB-8AB9-11823A30F3EE}" type="pres">
      <dgm:prSet presAssocID="{37A5AFE9-DD8C-416C-A573-FF361D8F7896}" presName="rootConnector" presStyleLbl="node2" presStyleIdx="5" presStyleCnt="6"/>
      <dgm:spPr/>
      <dgm:t>
        <a:bodyPr/>
        <a:lstStyle/>
        <a:p>
          <a:endParaRPr lang="tr-TR"/>
        </a:p>
      </dgm:t>
    </dgm:pt>
    <dgm:pt modelId="{2F085953-D146-4A41-8139-0A05AF93DB33}" type="pres">
      <dgm:prSet presAssocID="{37A5AFE9-DD8C-416C-A573-FF361D8F7896}" presName="hierChild4" presStyleCnt="0"/>
      <dgm:spPr/>
    </dgm:pt>
    <dgm:pt modelId="{EC7B7166-803D-49FE-A805-E8EA7D9B4163}" type="pres">
      <dgm:prSet presAssocID="{37A5AFE9-DD8C-416C-A573-FF361D8F7896}" presName="hierChild5" presStyleCnt="0"/>
      <dgm:spPr/>
    </dgm:pt>
    <dgm:pt modelId="{922B3CD8-E093-4D2D-814E-C78F8FE772EB}" type="pres">
      <dgm:prSet presAssocID="{C9B670A0-70CE-4D02-9190-9D171334B041}" presName="hierChild3" presStyleCnt="0"/>
      <dgm:spPr/>
    </dgm:pt>
  </dgm:ptLst>
  <dgm:cxnLst>
    <dgm:cxn modelId="{D2B93508-D186-49E5-8E88-66616B246E90}" type="presOf" srcId="{DE4C46E5-38CF-4F9F-A63C-700DEA828952}" destId="{708459C3-ADDC-4845-8123-2F537751773A}" srcOrd="0" destOrd="0" presId="urn:microsoft.com/office/officeart/2005/8/layout/orgChart1"/>
    <dgm:cxn modelId="{AE870853-ACCB-45E1-BEDB-9EDC06AF4611}" type="presOf" srcId="{C41A34E4-7F63-4EF0-B1BD-787BCF661D5C}" destId="{97B9140E-0116-4C86-BE81-04805993B5AB}" srcOrd="0" destOrd="0" presId="urn:microsoft.com/office/officeart/2005/8/layout/orgChart1"/>
    <dgm:cxn modelId="{44538591-2A93-4C40-8CE5-8C62F498DB65}" type="presOf" srcId="{4F6A54E9-F93E-4FB6-AC9A-8E9BC60EAF89}" destId="{51F6E630-04BF-489F-9CA8-4DE7398BC458}" srcOrd="0" destOrd="0" presId="urn:microsoft.com/office/officeart/2005/8/layout/orgChart1"/>
    <dgm:cxn modelId="{F0277600-6163-4635-A4C8-F535BA90F0B6}" type="presOf" srcId="{24CFB776-8664-4587-9CF0-BC99B7C31268}" destId="{47B3DF8D-FD19-49CF-B98C-D99D552DC8DA}" srcOrd="1" destOrd="0" presId="urn:microsoft.com/office/officeart/2005/8/layout/orgChart1"/>
    <dgm:cxn modelId="{D7F6CEC7-BA3B-402B-99A7-51DE74F3A8F2}" srcId="{C9B670A0-70CE-4D02-9190-9D171334B041}" destId="{37A5AFE9-DD8C-416C-A573-FF361D8F7896}" srcOrd="5" destOrd="0" parTransId="{3A406EF5-75C7-4563-B0EA-C9F8D36DD671}" sibTransId="{EDDC2C30-22CF-4AF5-B9F2-C79016F5C884}"/>
    <dgm:cxn modelId="{CA90E6CE-73BD-4F06-8C5E-B87BA7B1F33F}" srcId="{C9B670A0-70CE-4D02-9190-9D171334B041}" destId="{4F6A54E9-F93E-4FB6-AC9A-8E9BC60EAF89}" srcOrd="0" destOrd="0" parTransId="{C41A34E4-7F63-4EF0-B1BD-787BCF661D5C}" sibTransId="{F5C041A7-0087-4FC7-B45A-D127D586A971}"/>
    <dgm:cxn modelId="{1F23A1A2-73F6-4410-96AE-3B5ACA4A5C7B}" srcId="{20D75391-74AB-48B7-819D-3DA04DE292E9}" destId="{C9B670A0-70CE-4D02-9190-9D171334B041}" srcOrd="0" destOrd="0" parTransId="{9DE02FD3-5F22-4C81-B170-AE11888FAC50}" sibTransId="{8ACCF26D-27C4-44BC-BD7D-EE7760FFAFB4}"/>
    <dgm:cxn modelId="{FD9A71FC-259D-485F-9763-49C0DD4D1095}" type="presOf" srcId="{3A406EF5-75C7-4563-B0EA-C9F8D36DD671}" destId="{7FEC34BC-2D09-4BC0-8475-6E825CC70DB6}" srcOrd="0" destOrd="0" presId="urn:microsoft.com/office/officeart/2005/8/layout/orgChart1"/>
    <dgm:cxn modelId="{8A12751B-E877-4D86-B673-11416A3CF231}" type="presOf" srcId="{81AAC6C5-A710-4523-9E0C-044F20496D7B}" destId="{3567049F-15C3-46B3-BB1C-9303037EAEC3}" srcOrd="1" destOrd="0" presId="urn:microsoft.com/office/officeart/2005/8/layout/orgChart1"/>
    <dgm:cxn modelId="{EA1F8AE5-F86C-442D-A992-D1763B7C1C47}" type="presOf" srcId="{24CFB776-8664-4587-9CF0-BC99B7C31268}" destId="{D3002069-6C70-415F-8482-F8D5FD5B5D02}" srcOrd="0" destOrd="0" presId="urn:microsoft.com/office/officeart/2005/8/layout/orgChart1"/>
    <dgm:cxn modelId="{2ED3FBE4-FE6D-4333-A24D-381197B98396}" type="presOf" srcId="{2901E146-8CD1-4B1F-9A89-6411E3A168D9}" destId="{702EAEF6-DD83-4E0B-A26B-9B7729164FBD}" srcOrd="0" destOrd="0" presId="urn:microsoft.com/office/officeart/2005/8/layout/orgChart1"/>
    <dgm:cxn modelId="{2542F0CD-6B23-48FF-BEB2-13D42EC7267C}" type="presOf" srcId="{D2E9632C-8823-45FB-B5A4-AFC3647933FA}" destId="{B1AAFEE2-D5D5-4BF7-AF8F-467A82499AD9}" srcOrd="0" destOrd="0" presId="urn:microsoft.com/office/officeart/2005/8/layout/orgChart1"/>
    <dgm:cxn modelId="{43A2E142-128B-4903-80F6-61DCE0C8052A}" type="presOf" srcId="{65111DA7-8727-420E-BCE0-013428BAB8F7}" destId="{43F362C1-4E36-4BA1-97F2-48FBD03AF133}" srcOrd="1" destOrd="0" presId="urn:microsoft.com/office/officeart/2005/8/layout/orgChart1"/>
    <dgm:cxn modelId="{E5D8A428-EA77-4E9E-87D2-59DF22463018}" type="presOf" srcId="{20D75391-74AB-48B7-819D-3DA04DE292E9}" destId="{68F2E5BC-5977-4D34-9092-0CF3AC52A771}" srcOrd="0" destOrd="0" presId="urn:microsoft.com/office/officeart/2005/8/layout/orgChart1"/>
    <dgm:cxn modelId="{CDF527E2-5ADD-48B9-8688-2727ABA4EFC8}" type="presOf" srcId="{D2E9632C-8823-45FB-B5A4-AFC3647933FA}" destId="{CAD65A26-4683-483E-867A-98F9B993AF64}" srcOrd="1" destOrd="0" presId="urn:microsoft.com/office/officeart/2005/8/layout/orgChart1"/>
    <dgm:cxn modelId="{E4418724-AE4E-4E2B-A33C-E8FF0FBDE1BE}" srcId="{C9B670A0-70CE-4D02-9190-9D171334B041}" destId="{24CFB776-8664-4587-9CF0-BC99B7C31268}" srcOrd="4" destOrd="0" parTransId="{264F7838-D67C-4642-86FE-1FBA413D3545}" sibTransId="{50323816-89B9-4560-8A36-938E7F105328}"/>
    <dgm:cxn modelId="{F7DAEB31-5DAC-45CC-B908-87B7DE4D16C0}" srcId="{C9B670A0-70CE-4D02-9190-9D171334B041}" destId="{81AAC6C5-A710-4523-9E0C-044F20496D7B}" srcOrd="1" destOrd="0" parTransId="{DE4C46E5-38CF-4F9F-A63C-700DEA828952}" sibTransId="{D1580FBF-18AB-4F56-B734-CF4548456296}"/>
    <dgm:cxn modelId="{92BE5D4B-E1B1-43A8-9A90-96D844878E10}" type="presOf" srcId="{C9B670A0-70CE-4D02-9190-9D171334B041}" destId="{C1ED9951-18D0-4A17-B649-4DBDB3ED91A7}" srcOrd="0" destOrd="0" presId="urn:microsoft.com/office/officeart/2005/8/layout/orgChart1"/>
    <dgm:cxn modelId="{95C417E6-425B-4044-B6AF-22D7AB67D3F1}" type="presOf" srcId="{24C2F8BE-BB9E-444B-8EA5-8253E64AD428}" destId="{DA8F98EE-6CA1-4EEB-85AB-45BF07174862}" srcOrd="0" destOrd="0" presId="urn:microsoft.com/office/officeart/2005/8/layout/orgChart1"/>
    <dgm:cxn modelId="{37F95F3C-DAB1-4870-A6E6-90C71D226A05}" type="presOf" srcId="{37A5AFE9-DD8C-416C-A573-FF361D8F7896}" destId="{C0F1776E-423C-4F84-8D76-86B1E300F10E}" srcOrd="0" destOrd="0" presId="urn:microsoft.com/office/officeart/2005/8/layout/orgChart1"/>
    <dgm:cxn modelId="{7ADC6F69-C14B-48C9-BB11-43E2E3025DEC}" type="presOf" srcId="{37A5AFE9-DD8C-416C-A573-FF361D8F7896}" destId="{4270426A-4F61-42AB-8AB9-11823A30F3EE}" srcOrd="1" destOrd="0" presId="urn:microsoft.com/office/officeart/2005/8/layout/orgChart1"/>
    <dgm:cxn modelId="{668C3E0B-10D2-41EC-BCFA-1F71C7F7FFCF}" type="presOf" srcId="{264F7838-D67C-4642-86FE-1FBA413D3545}" destId="{08A32E42-F135-48D9-B0C6-A46908818C0F}" srcOrd="0" destOrd="0" presId="urn:microsoft.com/office/officeart/2005/8/layout/orgChart1"/>
    <dgm:cxn modelId="{D72F1ADE-AE52-425C-8B3C-264B35247AD3}" srcId="{C9B670A0-70CE-4D02-9190-9D171334B041}" destId="{D2E9632C-8823-45FB-B5A4-AFC3647933FA}" srcOrd="2" destOrd="0" parTransId="{24C2F8BE-BB9E-444B-8EA5-8253E64AD428}" sibTransId="{13EBF045-7018-4671-A2D4-202C7CB02716}"/>
    <dgm:cxn modelId="{1C751463-9643-4C7A-AF2D-67D135CEF37C}" type="presOf" srcId="{C9B670A0-70CE-4D02-9190-9D171334B041}" destId="{252AFCC3-9891-4885-AB65-07AD11833911}" srcOrd="1" destOrd="0" presId="urn:microsoft.com/office/officeart/2005/8/layout/orgChart1"/>
    <dgm:cxn modelId="{1373204E-1A5A-4F66-95F9-5E4F86CF2948}" srcId="{C9B670A0-70CE-4D02-9190-9D171334B041}" destId="{65111DA7-8727-420E-BCE0-013428BAB8F7}" srcOrd="3" destOrd="0" parTransId="{2901E146-8CD1-4B1F-9A89-6411E3A168D9}" sibTransId="{D10FDE5F-AD74-47E0-9754-F194B70918A5}"/>
    <dgm:cxn modelId="{B289389A-121F-46DB-AD67-C8A4CB19045F}" type="presOf" srcId="{4F6A54E9-F93E-4FB6-AC9A-8E9BC60EAF89}" destId="{028F85A1-BC08-4DC0-AC77-D6DC3CE4E5D5}" srcOrd="1" destOrd="0" presId="urn:microsoft.com/office/officeart/2005/8/layout/orgChart1"/>
    <dgm:cxn modelId="{63FD5059-B49E-46D3-989B-E2E4E2C90D08}" type="presOf" srcId="{65111DA7-8727-420E-BCE0-013428BAB8F7}" destId="{84CF7029-7981-4F7E-A4F5-22B51B0094FD}" srcOrd="0" destOrd="0" presId="urn:microsoft.com/office/officeart/2005/8/layout/orgChart1"/>
    <dgm:cxn modelId="{5AF2973D-68A7-4B82-8FC0-2CD762BE094A}" type="presOf" srcId="{81AAC6C5-A710-4523-9E0C-044F20496D7B}" destId="{E003E7B3-61A5-4314-927E-E376F5428D66}" srcOrd="0" destOrd="0" presId="urn:microsoft.com/office/officeart/2005/8/layout/orgChart1"/>
    <dgm:cxn modelId="{FE9D5EC5-162E-4AA6-9846-1107F85FDCBA}" type="presParOf" srcId="{68F2E5BC-5977-4D34-9092-0CF3AC52A771}" destId="{5D688E69-8FCA-4310-9E18-2BEC762AA9E9}" srcOrd="0" destOrd="0" presId="urn:microsoft.com/office/officeart/2005/8/layout/orgChart1"/>
    <dgm:cxn modelId="{84D92974-2325-4EE5-A563-63FE48B5AC36}" type="presParOf" srcId="{5D688E69-8FCA-4310-9E18-2BEC762AA9E9}" destId="{11A9352A-684D-4355-B71C-B7644C2D478F}" srcOrd="0" destOrd="0" presId="urn:microsoft.com/office/officeart/2005/8/layout/orgChart1"/>
    <dgm:cxn modelId="{C424B4BB-D067-4907-B8C4-B74819039B33}" type="presParOf" srcId="{11A9352A-684D-4355-B71C-B7644C2D478F}" destId="{C1ED9951-18D0-4A17-B649-4DBDB3ED91A7}" srcOrd="0" destOrd="0" presId="urn:microsoft.com/office/officeart/2005/8/layout/orgChart1"/>
    <dgm:cxn modelId="{31A51C3D-2579-4F20-9B4C-CCBFCCCA5521}" type="presParOf" srcId="{11A9352A-684D-4355-B71C-B7644C2D478F}" destId="{252AFCC3-9891-4885-AB65-07AD11833911}" srcOrd="1" destOrd="0" presId="urn:microsoft.com/office/officeart/2005/8/layout/orgChart1"/>
    <dgm:cxn modelId="{4AFC995B-F4D3-4012-A96C-EB5EC851AB44}" type="presParOf" srcId="{5D688E69-8FCA-4310-9E18-2BEC762AA9E9}" destId="{92BD1254-9751-46DD-9D99-91B0549CC228}" srcOrd="1" destOrd="0" presId="urn:microsoft.com/office/officeart/2005/8/layout/orgChart1"/>
    <dgm:cxn modelId="{1CF57A78-F3BC-403F-8361-0CDA8238656C}" type="presParOf" srcId="{92BD1254-9751-46DD-9D99-91B0549CC228}" destId="{97B9140E-0116-4C86-BE81-04805993B5AB}" srcOrd="0" destOrd="0" presId="urn:microsoft.com/office/officeart/2005/8/layout/orgChart1"/>
    <dgm:cxn modelId="{4D0CAC26-C2EC-470B-A915-CE818545E416}" type="presParOf" srcId="{92BD1254-9751-46DD-9D99-91B0549CC228}" destId="{00072FA2-07AA-487D-8B42-E3A23FA1BDAC}" srcOrd="1" destOrd="0" presId="urn:microsoft.com/office/officeart/2005/8/layout/orgChart1"/>
    <dgm:cxn modelId="{93691D61-D4F9-4FDE-8CCA-B46CF0D11802}" type="presParOf" srcId="{00072FA2-07AA-487D-8B42-E3A23FA1BDAC}" destId="{E2DD0353-D4BA-4EB8-9DC9-F647155074CE}" srcOrd="0" destOrd="0" presId="urn:microsoft.com/office/officeart/2005/8/layout/orgChart1"/>
    <dgm:cxn modelId="{1C4BB7F1-D7EB-405E-9CE3-3F50F4865524}" type="presParOf" srcId="{E2DD0353-D4BA-4EB8-9DC9-F647155074CE}" destId="{51F6E630-04BF-489F-9CA8-4DE7398BC458}" srcOrd="0" destOrd="0" presId="urn:microsoft.com/office/officeart/2005/8/layout/orgChart1"/>
    <dgm:cxn modelId="{13E58CC2-42DD-4431-A05D-7F9446A25336}" type="presParOf" srcId="{E2DD0353-D4BA-4EB8-9DC9-F647155074CE}" destId="{028F85A1-BC08-4DC0-AC77-D6DC3CE4E5D5}" srcOrd="1" destOrd="0" presId="urn:microsoft.com/office/officeart/2005/8/layout/orgChart1"/>
    <dgm:cxn modelId="{1B7B9EC4-FEF8-4563-BB53-FD1F22AFCA21}" type="presParOf" srcId="{00072FA2-07AA-487D-8B42-E3A23FA1BDAC}" destId="{4E0EB39F-6F0C-40E0-94E9-85D52F432FB4}" srcOrd="1" destOrd="0" presId="urn:microsoft.com/office/officeart/2005/8/layout/orgChart1"/>
    <dgm:cxn modelId="{13019140-F79F-4A4C-9BCB-7E0FF6EFCADC}" type="presParOf" srcId="{00072FA2-07AA-487D-8B42-E3A23FA1BDAC}" destId="{E49E2F84-122E-4A55-969B-EEE665219680}" srcOrd="2" destOrd="0" presId="urn:microsoft.com/office/officeart/2005/8/layout/orgChart1"/>
    <dgm:cxn modelId="{10E05D1B-BB3F-4570-91A2-E13E69D55FC6}" type="presParOf" srcId="{92BD1254-9751-46DD-9D99-91B0549CC228}" destId="{708459C3-ADDC-4845-8123-2F537751773A}" srcOrd="2" destOrd="0" presId="urn:microsoft.com/office/officeart/2005/8/layout/orgChart1"/>
    <dgm:cxn modelId="{4ADA8217-3D64-446D-89E4-77DFD068267E}" type="presParOf" srcId="{92BD1254-9751-46DD-9D99-91B0549CC228}" destId="{88B8C8E4-F19F-4BC8-ADB6-DB9A28EA4151}" srcOrd="3" destOrd="0" presId="urn:microsoft.com/office/officeart/2005/8/layout/orgChart1"/>
    <dgm:cxn modelId="{8CC997A1-599D-411F-BB0A-1D02680DEFB4}" type="presParOf" srcId="{88B8C8E4-F19F-4BC8-ADB6-DB9A28EA4151}" destId="{2A8C88BC-21FA-49D6-BC5D-3103BE7DAC68}" srcOrd="0" destOrd="0" presId="urn:microsoft.com/office/officeart/2005/8/layout/orgChart1"/>
    <dgm:cxn modelId="{D7C2146E-2461-4DE5-95E9-BBA910AB5832}" type="presParOf" srcId="{2A8C88BC-21FA-49D6-BC5D-3103BE7DAC68}" destId="{E003E7B3-61A5-4314-927E-E376F5428D66}" srcOrd="0" destOrd="0" presId="urn:microsoft.com/office/officeart/2005/8/layout/orgChart1"/>
    <dgm:cxn modelId="{05783606-B372-45DB-9CEB-3C5C37BD7C5A}" type="presParOf" srcId="{2A8C88BC-21FA-49D6-BC5D-3103BE7DAC68}" destId="{3567049F-15C3-46B3-BB1C-9303037EAEC3}" srcOrd="1" destOrd="0" presId="urn:microsoft.com/office/officeart/2005/8/layout/orgChart1"/>
    <dgm:cxn modelId="{0CEE023A-7CFD-4861-BA19-D7D191147462}" type="presParOf" srcId="{88B8C8E4-F19F-4BC8-ADB6-DB9A28EA4151}" destId="{5178EA66-7F7C-4D95-BBB5-6A83381E84D1}" srcOrd="1" destOrd="0" presId="urn:microsoft.com/office/officeart/2005/8/layout/orgChart1"/>
    <dgm:cxn modelId="{669A5542-0DDD-4D72-8F0E-1C76FB2F9E80}" type="presParOf" srcId="{88B8C8E4-F19F-4BC8-ADB6-DB9A28EA4151}" destId="{5E6252EA-C454-4F26-AAB9-F94F412586EE}" srcOrd="2" destOrd="0" presId="urn:microsoft.com/office/officeart/2005/8/layout/orgChart1"/>
    <dgm:cxn modelId="{E0C1BB50-8ECB-4662-B2C2-7715F45BA344}" type="presParOf" srcId="{92BD1254-9751-46DD-9D99-91B0549CC228}" destId="{DA8F98EE-6CA1-4EEB-85AB-45BF07174862}" srcOrd="4" destOrd="0" presId="urn:microsoft.com/office/officeart/2005/8/layout/orgChart1"/>
    <dgm:cxn modelId="{EB13059A-B37B-4BB8-A8C6-DFFDD59A6B8A}" type="presParOf" srcId="{92BD1254-9751-46DD-9D99-91B0549CC228}" destId="{0F5D9C7B-28AD-4A57-A9E1-40C95DA884D4}" srcOrd="5" destOrd="0" presId="urn:microsoft.com/office/officeart/2005/8/layout/orgChart1"/>
    <dgm:cxn modelId="{56559687-4012-48C0-A923-9B14C4D4FA74}" type="presParOf" srcId="{0F5D9C7B-28AD-4A57-A9E1-40C95DA884D4}" destId="{764CC25A-3726-436D-94B9-7E6977A6A00B}" srcOrd="0" destOrd="0" presId="urn:microsoft.com/office/officeart/2005/8/layout/orgChart1"/>
    <dgm:cxn modelId="{26FD286D-CC2D-4839-AF5C-0D82EBE7C15A}" type="presParOf" srcId="{764CC25A-3726-436D-94B9-7E6977A6A00B}" destId="{B1AAFEE2-D5D5-4BF7-AF8F-467A82499AD9}" srcOrd="0" destOrd="0" presId="urn:microsoft.com/office/officeart/2005/8/layout/orgChart1"/>
    <dgm:cxn modelId="{9F41B092-A60C-4245-AED6-B21A15B19EDB}" type="presParOf" srcId="{764CC25A-3726-436D-94B9-7E6977A6A00B}" destId="{CAD65A26-4683-483E-867A-98F9B993AF64}" srcOrd="1" destOrd="0" presId="urn:microsoft.com/office/officeart/2005/8/layout/orgChart1"/>
    <dgm:cxn modelId="{A65CA3BC-0738-4FC8-A70C-E8A75355A769}" type="presParOf" srcId="{0F5D9C7B-28AD-4A57-A9E1-40C95DA884D4}" destId="{1A5B7D84-25D6-42D4-B84B-C9D10DDD3952}" srcOrd="1" destOrd="0" presId="urn:microsoft.com/office/officeart/2005/8/layout/orgChart1"/>
    <dgm:cxn modelId="{EF3A283E-FFAD-4A98-B4AC-21CEF93D6103}" type="presParOf" srcId="{0F5D9C7B-28AD-4A57-A9E1-40C95DA884D4}" destId="{DF6F9D22-6193-497E-8B01-72D23737BF37}" srcOrd="2" destOrd="0" presId="urn:microsoft.com/office/officeart/2005/8/layout/orgChart1"/>
    <dgm:cxn modelId="{684AC0B6-6CB9-4795-889C-A10FD56B7EAA}" type="presParOf" srcId="{92BD1254-9751-46DD-9D99-91B0549CC228}" destId="{702EAEF6-DD83-4E0B-A26B-9B7729164FBD}" srcOrd="6" destOrd="0" presId="urn:microsoft.com/office/officeart/2005/8/layout/orgChart1"/>
    <dgm:cxn modelId="{5DA1D570-959F-4F42-8389-757CE626022D}" type="presParOf" srcId="{92BD1254-9751-46DD-9D99-91B0549CC228}" destId="{EC726AD2-C77F-4A5D-AC13-174765DB0D89}" srcOrd="7" destOrd="0" presId="urn:microsoft.com/office/officeart/2005/8/layout/orgChart1"/>
    <dgm:cxn modelId="{99D2D729-5217-49E9-B2A3-1DBD0B56CA9F}" type="presParOf" srcId="{EC726AD2-C77F-4A5D-AC13-174765DB0D89}" destId="{9E066CF7-5B20-4424-AE2C-4483F2889166}" srcOrd="0" destOrd="0" presId="urn:microsoft.com/office/officeart/2005/8/layout/orgChart1"/>
    <dgm:cxn modelId="{ACBB0312-D9B2-449F-A002-F54F762B1CB0}" type="presParOf" srcId="{9E066CF7-5B20-4424-AE2C-4483F2889166}" destId="{84CF7029-7981-4F7E-A4F5-22B51B0094FD}" srcOrd="0" destOrd="0" presId="urn:microsoft.com/office/officeart/2005/8/layout/orgChart1"/>
    <dgm:cxn modelId="{ED7EDBB2-F8A4-4B7F-A3FD-AE71DD03A2FD}" type="presParOf" srcId="{9E066CF7-5B20-4424-AE2C-4483F2889166}" destId="{43F362C1-4E36-4BA1-97F2-48FBD03AF133}" srcOrd="1" destOrd="0" presId="urn:microsoft.com/office/officeart/2005/8/layout/orgChart1"/>
    <dgm:cxn modelId="{18996F6A-D248-4837-9447-DAA695E8C7D9}" type="presParOf" srcId="{EC726AD2-C77F-4A5D-AC13-174765DB0D89}" destId="{4B9DB21E-067D-4058-8202-57A9A502A8B1}" srcOrd="1" destOrd="0" presId="urn:microsoft.com/office/officeart/2005/8/layout/orgChart1"/>
    <dgm:cxn modelId="{20FB718B-33F2-4C50-95BF-52D0828CABF5}" type="presParOf" srcId="{EC726AD2-C77F-4A5D-AC13-174765DB0D89}" destId="{35402954-133A-4BCA-B951-FF432B7EBEE6}" srcOrd="2" destOrd="0" presId="urn:microsoft.com/office/officeart/2005/8/layout/orgChart1"/>
    <dgm:cxn modelId="{94C5FBC2-1FD9-4C2A-BF80-681D03E91EF7}" type="presParOf" srcId="{92BD1254-9751-46DD-9D99-91B0549CC228}" destId="{08A32E42-F135-48D9-B0C6-A46908818C0F}" srcOrd="8" destOrd="0" presId="urn:microsoft.com/office/officeart/2005/8/layout/orgChart1"/>
    <dgm:cxn modelId="{82EDF337-E23F-451E-A0E1-1D95F6F83BFB}" type="presParOf" srcId="{92BD1254-9751-46DD-9D99-91B0549CC228}" destId="{B05EDBF4-730F-40F1-A1CC-4EA65F180AA1}" srcOrd="9" destOrd="0" presId="urn:microsoft.com/office/officeart/2005/8/layout/orgChart1"/>
    <dgm:cxn modelId="{57D56B6A-EE67-4C08-8C7C-B5042D140194}" type="presParOf" srcId="{B05EDBF4-730F-40F1-A1CC-4EA65F180AA1}" destId="{4AEBD6F6-7F18-4738-B4E8-2DFDFDC1F039}" srcOrd="0" destOrd="0" presId="urn:microsoft.com/office/officeart/2005/8/layout/orgChart1"/>
    <dgm:cxn modelId="{F14BE415-4594-4CEA-8892-A564B1F1EC55}" type="presParOf" srcId="{4AEBD6F6-7F18-4738-B4E8-2DFDFDC1F039}" destId="{D3002069-6C70-415F-8482-F8D5FD5B5D02}" srcOrd="0" destOrd="0" presId="urn:microsoft.com/office/officeart/2005/8/layout/orgChart1"/>
    <dgm:cxn modelId="{287F4C2C-80FD-4B70-963D-B2AEF3BA2376}" type="presParOf" srcId="{4AEBD6F6-7F18-4738-B4E8-2DFDFDC1F039}" destId="{47B3DF8D-FD19-49CF-B98C-D99D552DC8DA}" srcOrd="1" destOrd="0" presId="urn:microsoft.com/office/officeart/2005/8/layout/orgChart1"/>
    <dgm:cxn modelId="{20916DB0-70A5-4BB9-9DE7-132B9713A223}" type="presParOf" srcId="{B05EDBF4-730F-40F1-A1CC-4EA65F180AA1}" destId="{DEE2A3EA-FDBA-4ED5-BEC8-28FAFC3A1187}" srcOrd="1" destOrd="0" presId="urn:microsoft.com/office/officeart/2005/8/layout/orgChart1"/>
    <dgm:cxn modelId="{E98AA790-70A5-4A41-A66C-335E305720F6}" type="presParOf" srcId="{B05EDBF4-730F-40F1-A1CC-4EA65F180AA1}" destId="{84A73461-5E59-4F8B-856D-13594D19DAAA}" srcOrd="2" destOrd="0" presId="urn:microsoft.com/office/officeart/2005/8/layout/orgChart1"/>
    <dgm:cxn modelId="{86583376-6916-46AC-BBEA-451DF9DEAAC6}" type="presParOf" srcId="{92BD1254-9751-46DD-9D99-91B0549CC228}" destId="{7FEC34BC-2D09-4BC0-8475-6E825CC70DB6}" srcOrd="10" destOrd="0" presId="urn:microsoft.com/office/officeart/2005/8/layout/orgChart1"/>
    <dgm:cxn modelId="{CF189BF8-3644-465A-AC8B-E68D94447374}" type="presParOf" srcId="{92BD1254-9751-46DD-9D99-91B0549CC228}" destId="{C9E3F569-F265-4A85-B839-2061677796D3}" srcOrd="11" destOrd="0" presId="urn:microsoft.com/office/officeart/2005/8/layout/orgChart1"/>
    <dgm:cxn modelId="{599463B0-1FF1-4843-8FE9-E65E31E5C0F2}" type="presParOf" srcId="{C9E3F569-F265-4A85-B839-2061677796D3}" destId="{E20F35E5-FCAD-4964-B201-1DB94DFDC2E8}" srcOrd="0" destOrd="0" presId="urn:microsoft.com/office/officeart/2005/8/layout/orgChart1"/>
    <dgm:cxn modelId="{C03DA40D-72A2-43A4-9711-772B320C0860}" type="presParOf" srcId="{E20F35E5-FCAD-4964-B201-1DB94DFDC2E8}" destId="{C0F1776E-423C-4F84-8D76-86B1E300F10E}" srcOrd="0" destOrd="0" presId="urn:microsoft.com/office/officeart/2005/8/layout/orgChart1"/>
    <dgm:cxn modelId="{1449CE4F-CE84-4E40-8D62-0529312D3882}" type="presParOf" srcId="{E20F35E5-FCAD-4964-B201-1DB94DFDC2E8}" destId="{4270426A-4F61-42AB-8AB9-11823A30F3EE}" srcOrd="1" destOrd="0" presId="urn:microsoft.com/office/officeart/2005/8/layout/orgChart1"/>
    <dgm:cxn modelId="{2ABFC6FD-B3C1-498C-89C4-9EA949C37DF5}" type="presParOf" srcId="{C9E3F569-F265-4A85-B839-2061677796D3}" destId="{2F085953-D146-4A41-8139-0A05AF93DB33}" srcOrd="1" destOrd="0" presId="urn:microsoft.com/office/officeart/2005/8/layout/orgChart1"/>
    <dgm:cxn modelId="{F4F53734-3A2D-442B-82B1-D6C8859933C2}" type="presParOf" srcId="{C9E3F569-F265-4A85-B839-2061677796D3}" destId="{EC7B7166-803D-49FE-A805-E8EA7D9B4163}" srcOrd="2" destOrd="0" presId="urn:microsoft.com/office/officeart/2005/8/layout/orgChart1"/>
    <dgm:cxn modelId="{EEA042AA-BD7E-4624-929E-7B5BD086A16E}" type="presParOf" srcId="{5D688E69-8FCA-4310-9E18-2BEC762AA9E9}" destId="{922B3CD8-E093-4D2D-814E-C78F8FE772EB}"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A8E7F24-1DE7-4492-AB42-8B353C48EBEF}" type="doc">
      <dgm:prSet loTypeId="urn:microsoft.com/office/officeart/2005/8/layout/orgChart1" loCatId="hierarchy" qsTypeId="urn:microsoft.com/office/officeart/2005/8/quickstyle/simple3" qsCatId="simple" csTypeId="urn:microsoft.com/office/officeart/2005/8/colors/accent0_1" csCatId="mainScheme" phldr="1"/>
      <dgm:spPr/>
      <dgm:t>
        <a:bodyPr/>
        <a:lstStyle/>
        <a:p>
          <a:endParaRPr lang="tr-TR"/>
        </a:p>
      </dgm:t>
    </dgm:pt>
    <dgm:pt modelId="{7941278C-3E82-4F3C-BC76-0A01230F6DD5}">
      <dgm:prSet phldrT="[Metin]" custT="1"/>
      <dgm:spPr/>
      <dgm:t>
        <a:bodyPr/>
        <a:lstStyle/>
        <a:p>
          <a:r>
            <a:rPr lang="tr-TR" sz="800" b="1"/>
            <a:t>Yönetim Kurulu</a:t>
          </a:r>
        </a:p>
      </dgm:t>
    </dgm:pt>
    <dgm:pt modelId="{600A72EE-B8C0-46C6-8875-9A24B6E8EFBA}" type="parTrans" cxnId="{3AFB51EE-7913-4DFD-9764-A632E991D5BD}">
      <dgm:prSet/>
      <dgm:spPr/>
      <dgm:t>
        <a:bodyPr/>
        <a:lstStyle/>
        <a:p>
          <a:endParaRPr lang="tr-TR" sz="800"/>
        </a:p>
      </dgm:t>
    </dgm:pt>
    <dgm:pt modelId="{8C747AA2-28EF-4FF3-ACC5-7541EF97A72A}" type="sibTrans" cxnId="{3AFB51EE-7913-4DFD-9764-A632E991D5BD}">
      <dgm:prSet/>
      <dgm:spPr/>
      <dgm:t>
        <a:bodyPr/>
        <a:lstStyle/>
        <a:p>
          <a:endParaRPr lang="tr-TR" sz="800"/>
        </a:p>
      </dgm:t>
    </dgm:pt>
    <dgm:pt modelId="{9659325F-49FB-4ED3-A6F5-314E47A92B35}" type="asst">
      <dgm:prSet phldrT="[Metin]" custT="1"/>
      <dgm:spPr/>
      <dgm:t>
        <a:bodyPr/>
        <a:lstStyle/>
        <a:p>
          <a:pPr algn="ctr"/>
          <a:r>
            <a:rPr lang="tr-TR" sz="800" b="1"/>
            <a:t>Genel Sekreter</a:t>
          </a:r>
        </a:p>
      </dgm:t>
    </dgm:pt>
    <dgm:pt modelId="{E3D169A1-9A17-4B7D-B4DE-DC0AE20D6865}" type="parTrans" cxnId="{1377A1C1-5A0B-4F2D-A624-49A271C6E462}">
      <dgm:prSet/>
      <dgm:spPr/>
      <dgm:t>
        <a:bodyPr/>
        <a:lstStyle/>
        <a:p>
          <a:endParaRPr lang="tr-TR" sz="800"/>
        </a:p>
      </dgm:t>
    </dgm:pt>
    <dgm:pt modelId="{04CAB34D-A5ED-41EC-AAFD-A910A65DD9B6}" type="sibTrans" cxnId="{1377A1C1-5A0B-4F2D-A624-49A271C6E462}">
      <dgm:prSet/>
      <dgm:spPr/>
      <dgm:t>
        <a:bodyPr/>
        <a:lstStyle/>
        <a:p>
          <a:endParaRPr lang="tr-TR" sz="800"/>
        </a:p>
      </dgm:t>
    </dgm:pt>
    <dgm:pt modelId="{C38DC1A6-9645-48E3-A9C6-20A3052428B5}">
      <dgm:prSet phldrT="[Metin]" custT="1"/>
      <dgm:spPr/>
      <dgm:t>
        <a:bodyPr/>
        <a:lstStyle/>
        <a:p>
          <a:r>
            <a:rPr lang="tr-TR" sz="800"/>
            <a:t>Koordinatör</a:t>
          </a:r>
        </a:p>
      </dgm:t>
    </dgm:pt>
    <dgm:pt modelId="{B4A81FE6-147D-41D4-9DDC-B895BECDA9BD}" type="parTrans" cxnId="{A6BA3B3E-24E8-41D8-AD5B-01A3BAF21D2C}">
      <dgm:prSet/>
      <dgm:spPr/>
      <dgm:t>
        <a:bodyPr/>
        <a:lstStyle/>
        <a:p>
          <a:endParaRPr lang="tr-TR" sz="800"/>
        </a:p>
      </dgm:t>
    </dgm:pt>
    <dgm:pt modelId="{0F721A5E-CF55-49D5-A60E-44F8D53288A1}" type="sibTrans" cxnId="{A6BA3B3E-24E8-41D8-AD5B-01A3BAF21D2C}">
      <dgm:prSet/>
      <dgm:spPr/>
      <dgm:t>
        <a:bodyPr/>
        <a:lstStyle/>
        <a:p>
          <a:endParaRPr lang="tr-TR" sz="800"/>
        </a:p>
      </dgm:t>
    </dgm:pt>
    <dgm:pt modelId="{24FA9AA7-D373-4DB9-8DD5-BD46095227EB}">
      <dgm:prSet phldrT="[Metin]" custT="1"/>
      <dgm:spPr/>
      <dgm:t>
        <a:bodyPr/>
        <a:lstStyle/>
        <a:p>
          <a:r>
            <a:rPr lang="tr-TR" sz="800"/>
            <a:t>Koordinatör</a:t>
          </a:r>
        </a:p>
      </dgm:t>
    </dgm:pt>
    <dgm:pt modelId="{1E51C2C0-6B63-48D1-888D-0435C5DC6CE2}" type="parTrans" cxnId="{BF644B63-D155-44D6-A1D1-06BDF20FE59F}">
      <dgm:prSet/>
      <dgm:spPr/>
      <dgm:t>
        <a:bodyPr/>
        <a:lstStyle/>
        <a:p>
          <a:endParaRPr lang="tr-TR" sz="800"/>
        </a:p>
      </dgm:t>
    </dgm:pt>
    <dgm:pt modelId="{7F9EDF35-2B8B-451D-A517-4500B29B2177}" type="sibTrans" cxnId="{BF644B63-D155-44D6-A1D1-06BDF20FE59F}">
      <dgm:prSet/>
      <dgm:spPr/>
      <dgm:t>
        <a:bodyPr/>
        <a:lstStyle/>
        <a:p>
          <a:endParaRPr lang="tr-TR" sz="800"/>
        </a:p>
      </dgm:t>
    </dgm:pt>
    <dgm:pt modelId="{C31D920B-1CFC-468B-A9D4-CCD104F9DD9E}">
      <dgm:prSet phldrT="[Metin]" custT="1"/>
      <dgm:spPr/>
      <dgm:t>
        <a:bodyPr/>
        <a:lstStyle/>
        <a:p>
          <a:r>
            <a:rPr lang="tr-TR" sz="800"/>
            <a:t>Koordinatör</a:t>
          </a:r>
        </a:p>
      </dgm:t>
    </dgm:pt>
    <dgm:pt modelId="{6BB4769F-C746-439B-902E-9807EE596F4B}" type="parTrans" cxnId="{6381BA31-81D4-4548-9FC9-1154713F04AD}">
      <dgm:prSet/>
      <dgm:spPr/>
      <dgm:t>
        <a:bodyPr/>
        <a:lstStyle/>
        <a:p>
          <a:endParaRPr lang="tr-TR" sz="800"/>
        </a:p>
      </dgm:t>
    </dgm:pt>
    <dgm:pt modelId="{24FF3BE3-EF97-4477-96FC-E5C0B8B3E60F}" type="sibTrans" cxnId="{6381BA31-81D4-4548-9FC9-1154713F04AD}">
      <dgm:prSet/>
      <dgm:spPr/>
      <dgm:t>
        <a:bodyPr/>
        <a:lstStyle/>
        <a:p>
          <a:endParaRPr lang="tr-TR" sz="800"/>
        </a:p>
      </dgm:t>
    </dgm:pt>
    <dgm:pt modelId="{2B081C98-01B3-4F58-9788-B10209A7858B}" type="asst">
      <dgm:prSet custT="1"/>
      <dgm:spPr>
        <a:ln>
          <a:noFill/>
        </a:ln>
      </dgm:spPr>
      <dgm:t>
        <a:bodyPr/>
        <a:lstStyle/>
        <a:p>
          <a:r>
            <a:rPr lang="tr-TR" sz="800"/>
            <a:t>Risk Merkezi</a:t>
          </a:r>
        </a:p>
      </dgm:t>
    </dgm:pt>
    <dgm:pt modelId="{02D5AB7D-7868-4D7B-A3C2-C6DB0F5FE17E}" type="parTrans" cxnId="{04749ED2-2702-4D01-A060-2B730824FD37}">
      <dgm:prSet/>
      <dgm:spPr/>
      <dgm:t>
        <a:bodyPr/>
        <a:lstStyle/>
        <a:p>
          <a:endParaRPr lang="tr-TR" sz="800"/>
        </a:p>
      </dgm:t>
    </dgm:pt>
    <dgm:pt modelId="{635D42B8-D35C-45FB-A73C-8506023C4A1F}" type="sibTrans" cxnId="{04749ED2-2702-4D01-A060-2B730824FD37}">
      <dgm:prSet/>
      <dgm:spPr/>
      <dgm:t>
        <a:bodyPr/>
        <a:lstStyle/>
        <a:p>
          <a:endParaRPr lang="tr-TR" sz="800"/>
        </a:p>
      </dgm:t>
    </dgm:pt>
    <dgm:pt modelId="{F1AEBB15-593C-4042-98B9-414BD5360AD7}">
      <dgm:prSet custT="1"/>
      <dgm:spPr/>
      <dgm:t>
        <a:bodyPr/>
        <a:lstStyle/>
        <a:p>
          <a:r>
            <a:rPr lang="tr-TR" sz="800"/>
            <a:t>Araştırma ve İstatistik Bölümü</a:t>
          </a:r>
        </a:p>
      </dgm:t>
    </dgm:pt>
    <dgm:pt modelId="{5AA57C67-6604-4794-9CD5-C4617F252418}" type="parTrans" cxnId="{8BE09BD8-7D97-4A59-BC32-30DB8C5707D5}">
      <dgm:prSet/>
      <dgm:spPr/>
      <dgm:t>
        <a:bodyPr/>
        <a:lstStyle/>
        <a:p>
          <a:endParaRPr lang="tr-TR" sz="800"/>
        </a:p>
      </dgm:t>
    </dgm:pt>
    <dgm:pt modelId="{754927F7-6D98-48FD-A676-990AD615A52E}" type="sibTrans" cxnId="{8BE09BD8-7D97-4A59-BC32-30DB8C5707D5}">
      <dgm:prSet/>
      <dgm:spPr/>
      <dgm:t>
        <a:bodyPr/>
        <a:lstStyle/>
        <a:p>
          <a:endParaRPr lang="tr-TR" sz="800"/>
        </a:p>
      </dgm:t>
    </dgm:pt>
    <dgm:pt modelId="{3E4647DA-DA84-4277-B982-145A54757630}">
      <dgm:prSet custT="1"/>
      <dgm:spPr/>
      <dgm:t>
        <a:bodyPr/>
        <a:lstStyle/>
        <a:p>
          <a:r>
            <a:rPr lang="tr-TR" sz="800"/>
            <a:t>Sektör Düzenlemeleri Bölüü</a:t>
          </a:r>
        </a:p>
      </dgm:t>
    </dgm:pt>
    <dgm:pt modelId="{CA3FC7E0-4EEF-412E-BB06-3E98433EFD57}" type="parTrans" cxnId="{FDA1D058-7309-4AC2-AF54-A808BE417D7A}">
      <dgm:prSet/>
      <dgm:spPr/>
      <dgm:t>
        <a:bodyPr/>
        <a:lstStyle/>
        <a:p>
          <a:endParaRPr lang="tr-TR" sz="800"/>
        </a:p>
      </dgm:t>
    </dgm:pt>
    <dgm:pt modelId="{40CA0D48-9FF8-42F5-A333-1F83278C0BC7}" type="sibTrans" cxnId="{FDA1D058-7309-4AC2-AF54-A808BE417D7A}">
      <dgm:prSet/>
      <dgm:spPr/>
      <dgm:t>
        <a:bodyPr/>
        <a:lstStyle/>
        <a:p>
          <a:endParaRPr lang="tr-TR" sz="800"/>
        </a:p>
      </dgm:t>
    </dgm:pt>
    <dgm:pt modelId="{F2098564-FCBE-48CD-BCEF-17FE42D0B65A}">
      <dgm:prSet custT="1"/>
      <dgm:spPr/>
      <dgm:t>
        <a:bodyPr/>
        <a:lstStyle/>
        <a:p>
          <a:r>
            <a:rPr lang="tr-TR" sz="800"/>
            <a:t>Mesleki Gelişim ve Eğitim Bölümü</a:t>
          </a:r>
        </a:p>
      </dgm:t>
    </dgm:pt>
    <dgm:pt modelId="{3FEC749C-C496-4276-90D7-756FFD5CD5AF}" type="parTrans" cxnId="{458DF2E1-D15F-47D5-9CDF-0BBF046B63AF}">
      <dgm:prSet/>
      <dgm:spPr/>
      <dgm:t>
        <a:bodyPr/>
        <a:lstStyle/>
        <a:p>
          <a:endParaRPr lang="tr-TR" sz="800"/>
        </a:p>
      </dgm:t>
    </dgm:pt>
    <dgm:pt modelId="{8A78058F-AF7A-4E00-BE25-5EC04086C004}" type="sibTrans" cxnId="{458DF2E1-D15F-47D5-9CDF-0BBF046B63AF}">
      <dgm:prSet/>
      <dgm:spPr/>
      <dgm:t>
        <a:bodyPr/>
        <a:lstStyle/>
        <a:p>
          <a:endParaRPr lang="tr-TR" sz="800"/>
        </a:p>
      </dgm:t>
    </dgm:pt>
    <dgm:pt modelId="{8C236564-F436-48AC-8376-B70497E3B129}">
      <dgm:prSet custT="1"/>
      <dgm:spPr/>
      <dgm:t>
        <a:bodyPr/>
        <a:lstStyle/>
        <a:p>
          <a:r>
            <a:rPr lang="tr-TR" sz="800"/>
            <a:t>Kurumsal İletişim Bölümü</a:t>
          </a:r>
        </a:p>
      </dgm:t>
    </dgm:pt>
    <dgm:pt modelId="{9DC7D440-5840-4D06-B2B6-86136675BC42}" type="parTrans" cxnId="{E312ABA1-556C-4511-8150-7276AFF46FC3}">
      <dgm:prSet/>
      <dgm:spPr/>
      <dgm:t>
        <a:bodyPr/>
        <a:lstStyle/>
        <a:p>
          <a:endParaRPr lang="tr-TR" sz="800"/>
        </a:p>
      </dgm:t>
    </dgm:pt>
    <dgm:pt modelId="{93D3628E-AA3E-4D79-B279-8CF6657E1476}" type="sibTrans" cxnId="{E312ABA1-556C-4511-8150-7276AFF46FC3}">
      <dgm:prSet/>
      <dgm:spPr/>
      <dgm:t>
        <a:bodyPr/>
        <a:lstStyle/>
        <a:p>
          <a:endParaRPr lang="tr-TR" sz="800"/>
        </a:p>
      </dgm:t>
    </dgm:pt>
    <dgm:pt modelId="{B79A0EAC-7802-4B4C-9164-CC02F6055BB7}">
      <dgm:prSet custT="1"/>
      <dgm:spPr/>
      <dgm:t>
        <a:bodyPr/>
        <a:lstStyle/>
        <a:p>
          <a:r>
            <a:rPr lang="tr-TR" sz="800"/>
            <a:t>Yönetim Destek Bölümü</a:t>
          </a:r>
        </a:p>
      </dgm:t>
    </dgm:pt>
    <dgm:pt modelId="{7C584AA9-2F49-43E2-93E6-BB1D82CD6F18}" type="parTrans" cxnId="{669096F7-8AB8-4BC3-9B35-E2F290E1561D}">
      <dgm:prSet/>
      <dgm:spPr/>
      <dgm:t>
        <a:bodyPr/>
        <a:lstStyle/>
        <a:p>
          <a:endParaRPr lang="tr-TR" sz="800"/>
        </a:p>
      </dgm:t>
    </dgm:pt>
    <dgm:pt modelId="{941A353E-0350-42CD-8276-F90E45C5FDEA}" type="sibTrans" cxnId="{669096F7-8AB8-4BC3-9B35-E2F290E1561D}">
      <dgm:prSet/>
      <dgm:spPr/>
      <dgm:t>
        <a:bodyPr/>
        <a:lstStyle/>
        <a:p>
          <a:endParaRPr lang="tr-TR" sz="800"/>
        </a:p>
      </dgm:t>
    </dgm:pt>
    <dgm:pt modelId="{2B6A51F3-B698-4BF9-9D46-0DB66B9C2848}">
      <dgm:prSet custT="1"/>
      <dgm:spPr/>
      <dgm:t>
        <a:bodyPr/>
        <a:lstStyle/>
        <a:p>
          <a:r>
            <a:rPr lang="tr-TR" sz="800"/>
            <a:t>Müşteri Hakem Heyetleri Bölümü</a:t>
          </a:r>
        </a:p>
      </dgm:t>
    </dgm:pt>
    <dgm:pt modelId="{D832A5EE-1836-457E-8184-DDBEBDD37F9A}" type="parTrans" cxnId="{688ED6E9-5FB9-4B78-A86E-D73189DF3726}">
      <dgm:prSet/>
      <dgm:spPr/>
      <dgm:t>
        <a:bodyPr/>
        <a:lstStyle/>
        <a:p>
          <a:endParaRPr lang="tr-TR" sz="800"/>
        </a:p>
      </dgm:t>
    </dgm:pt>
    <dgm:pt modelId="{1033CF03-34FA-4971-B617-75197BFCF86F}" type="sibTrans" cxnId="{688ED6E9-5FB9-4B78-A86E-D73189DF3726}">
      <dgm:prSet/>
      <dgm:spPr/>
      <dgm:t>
        <a:bodyPr/>
        <a:lstStyle/>
        <a:p>
          <a:endParaRPr lang="tr-TR" sz="800"/>
        </a:p>
      </dgm:t>
    </dgm:pt>
    <dgm:pt modelId="{1467A940-0805-407A-86E5-E422AB498DC5}">
      <dgm:prSet custT="1"/>
      <dgm:spPr/>
      <dgm:t>
        <a:bodyPr/>
        <a:lstStyle/>
        <a:p>
          <a:r>
            <a:rPr lang="tr-TR" sz="800"/>
            <a:t>Mali İşler Bölümü</a:t>
          </a:r>
        </a:p>
      </dgm:t>
    </dgm:pt>
    <dgm:pt modelId="{6EEE8F81-348D-4259-A4A5-FFBE0B614503}" type="parTrans" cxnId="{A5517C83-96F7-4FD0-BFDF-BB716CCF1850}">
      <dgm:prSet/>
      <dgm:spPr/>
      <dgm:t>
        <a:bodyPr/>
        <a:lstStyle/>
        <a:p>
          <a:endParaRPr lang="tr-TR" sz="800"/>
        </a:p>
      </dgm:t>
    </dgm:pt>
    <dgm:pt modelId="{1186E86B-44DA-4849-BFAE-08A7C889F4EF}" type="sibTrans" cxnId="{A5517C83-96F7-4FD0-BFDF-BB716CCF1850}">
      <dgm:prSet/>
      <dgm:spPr/>
      <dgm:t>
        <a:bodyPr/>
        <a:lstStyle/>
        <a:p>
          <a:endParaRPr lang="tr-TR" sz="800"/>
        </a:p>
      </dgm:t>
    </dgm:pt>
    <dgm:pt modelId="{9E416FF1-9F83-46F1-88F5-52E440FF1F33}">
      <dgm:prSet custT="1"/>
      <dgm:spPr/>
      <dgm:t>
        <a:bodyPr/>
        <a:lstStyle/>
        <a:p>
          <a:r>
            <a:rPr lang="tr-TR" sz="800"/>
            <a:t>Teknoloji ve Ödeme Sis. Bölümü</a:t>
          </a:r>
        </a:p>
      </dgm:t>
    </dgm:pt>
    <dgm:pt modelId="{EEDCAF53-99A8-4C25-9E5C-E83327524640}" type="parTrans" cxnId="{0D30615C-C6DF-4101-B044-3380ADA19A23}">
      <dgm:prSet/>
      <dgm:spPr/>
      <dgm:t>
        <a:bodyPr/>
        <a:lstStyle/>
        <a:p>
          <a:endParaRPr lang="tr-TR" sz="800"/>
        </a:p>
      </dgm:t>
    </dgm:pt>
    <dgm:pt modelId="{424F481B-2FAF-4399-A627-0069C77C57A1}" type="sibTrans" cxnId="{0D30615C-C6DF-4101-B044-3380ADA19A23}">
      <dgm:prSet/>
      <dgm:spPr/>
      <dgm:t>
        <a:bodyPr/>
        <a:lstStyle/>
        <a:p>
          <a:endParaRPr lang="tr-TR" sz="800"/>
        </a:p>
      </dgm:t>
    </dgm:pt>
    <dgm:pt modelId="{E9903050-3E0F-4004-9183-15966DBA1A52}">
      <dgm:prSet custT="1"/>
      <dgm:spPr/>
      <dgm:t>
        <a:bodyPr/>
        <a:lstStyle/>
        <a:p>
          <a:r>
            <a:rPr lang="tr-TR" sz="800"/>
            <a:t>Risk Merkezi Böümü</a:t>
          </a:r>
        </a:p>
      </dgm:t>
    </dgm:pt>
    <dgm:pt modelId="{04952B69-E56A-4B42-BD93-B8E0611E571E}" type="parTrans" cxnId="{6E353605-F3E9-4560-A458-B60278DE1D8F}">
      <dgm:prSet/>
      <dgm:spPr/>
      <dgm:t>
        <a:bodyPr/>
        <a:lstStyle/>
        <a:p>
          <a:endParaRPr lang="tr-TR" sz="800"/>
        </a:p>
      </dgm:t>
    </dgm:pt>
    <dgm:pt modelId="{9D922C9B-1950-4FD2-BB87-00817D9FEE80}" type="sibTrans" cxnId="{6E353605-F3E9-4560-A458-B60278DE1D8F}">
      <dgm:prSet/>
      <dgm:spPr/>
      <dgm:t>
        <a:bodyPr/>
        <a:lstStyle/>
        <a:p>
          <a:endParaRPr lang="tr-TR" sz="800"/>
        </a:p>
      </dgm:t>
    </dgm:pt>
    <dgm:pt modelId="{E9575456-D635-4908-ACE7-E4C7129339D1}">
      <dgm:prSet custT="1"/>
      <dgm:spPr/>
      <dgm:t>
        <a:bodyPr/>
        <a:lstStyle/>
        <a:p>
          <a:r>
            <a:rPr lang="tr-TR" sz="800"/>
            <a:t>Risk Merkezi Mali İşler </a:t>
          </a:r>
        </a:p>
      </dgm:t>
    </dgm:pt>
    <dgm:pt modelId="{E358000E-AD5D-4810-8FC9-A6BB436D2250}" type="parTrans" cxnId="{B4CCBE13-AEAE-44BF-AD79-8B3BB1B331CF}">
      <dgm:prSet/>
      <dgm:spPr/>
      <dgm:t>
        <a:bodyPr/>
        <a:lstStyle/>
        <a:p>
          <a:endParaRPr lang="tr-TR" sz="800"/>
        </a:p>
      </dgm:t>
    </dgm:pt>
    <dgm:pt modelId="{300625F8-374D-4351-A377-6CA70DAD4101}" type="sibTrans" cxnId="{B4CCBE13-AEAE-44BF-AD79-8B3BB1B331CF}">
      <dgm:prSet/>
      <dgm:spPr/>
      <dgm:t>
        <a:bodyPr/>
        <a:lstStyle/>
        <a:p>
          <a:endParaRPr lang="tr-TR" sz="800"/>
        </a:p>
      </dgm:t>
    </dgm:pt>
    <dgm:pt modelId="{8140713A-A9F3-4311-A8D6-43E249D9B430}">
      <dgm:prSet custT="1"/>
      <dgm:spPr/>
      <dgm:t>
        <a:bodyPr/>
        <a:lstStyle/>
        <a:p>
          <a:r>
            <a:rPr lang="tr-TR" sz="800"/>
            <a:t>Mali İşler Bölümü</a:t>
          </a:r>
        </a:p>
      </dgm:t>
    </dgm:pt>
    <dgm:pt modelId="{66FD44E0-49F4-47D5-8F52-C6821BC7975D}" type="parTrans" cxnId="{0788644B-588B-4D1E-B14F-3062BAC42D0B}">
      <dgm:prSet/>
      <dgm:spPr/>
      <dgm:t>
        <a:bodyPr/>
        <a:lstStyle/>
        <a:p>
          <a:endParaRPr lang="tr-TR" sz="800"/>
        </a:p>
      </dgm:t>
    </dgm:pt>
    <dgm:pt modelId="{CBEE2750-4C98-4BDD-8306-72CCDBF4EC6B}" type="sibTrans" cxnId="{0788644B-588B-4D1E-B14F-3062BAC42D0B}">
      <dgm:prSet/>
      <dgm:spPr/>
      <dgm:t>
        <a:bodyPr/>
        <a:lstStyle/>
        <a:p>
          <a:endParaRPr lang="tr-TR" sz="800"/>
        </a:p>
      </dgm:t>
    </dgm:pt>
    <dgm:pt modelId="{F416686E-415F-4848-9B90-DF7B2BE9CE89}">
      <dgm:prSet custT="1"/>
      <dgm:spPr/>
      <dgm:t>
        <a:bodyPr/>
        <a:lstStyle/>
        <a:p>
          <a:r>
            <a:rPr lang="tr-TR" sz="800"/>
            <a:t>Hukuk Baş Danışmanı</a:t>
          </a:r>
        </a:p>
      </dgm:t>
    </dgm:pt>
    <dgm:pt modelId="{622273F2-CB2A-490B-A080-7B041D52679F}" type="parTrans" cxnId="{488B8763-F8D1-47D6-A9EF-AAEB43D4FCF0}">
      <dgm:prSet/>
      <dgm:spPr/>
      <dgm:t>
        <a:bodyPr/>
        <a:lstStyle/>
        <a:p>
          <a:endParaRPr lang="tr-TR" sz="800"/>
        </a:p>
      </dgm:t>
    </dgm:pt>
    <dgm:pt modelId="{BBAC8EDC-7DE6-4BFD-B3A5-176AED8868C9}" type="sibTrans" cxnId="{488B8763-F8D1-47D6-A9EF-AAEB43D4FCF0}">
      <dgm:prSet/>
      <dgm:spPr/>
      <dgm:t>
        <a:bodyPr/>
        <a:lstStyle/>
        <a:p>
          <a:endParaRPr lang="tr-TR" sz="800"/>
        </a:p>
      </dgm:t>
    </dgm:pt>
    <dgm:pt modelId="{F10B4F31-DF18-42D6-A188-194D9445EC18}">
      <dgm:prSet custT="1"/>
      <dgm:spPr/>
      <dgm:t>
        <a:bodyPr/>
        <a:lstStyle/>
        <a:p>
          <a:r>
            <a:rPr lang="tr-TR" sz="800"/>
            <a:t>Danışmanlar</a:t>
          </a:r>
        </a:p>
      </dgm:t>
    </dgm:pt>
    <dgm:pt modelId="{82925EA6-A7F6-428A-A6D2-5F227ED0B299}" type="parTrans" cxnId="{56F685EB-98CF-4313-BBCA-40D4E2879909}">
      <dgm:prSet/>
      <dgm:spPr/>
      <dgm:t>
        <a:bodyPr/>
        <a:lstStyle/>
        <a:p>
          <a:endParaRPr lang="tr-TR" sz="800"/>
        </a:p>
      </dgm:t>
    </dgm:pt>
    <dgm:pt modelId="{63824DEB-016B-49DD-BCE6-2F220F239B9B}" type="sibTrans" cxnId="{56F685EB-98CF-4313-BBCA-40D4E2879909}">
      <dgm:prSet/>
      <dgm:spPr/>
      <dgm:t>
        <a:bodyPr/>
        <a:lstStyle/>
        <a:p>
          <a:endParaRPr lang="tr-TR" sz="800"/>
        </a:p>
      </dgm:t>
    </dgm:pt>
    <dgm:pt modelId="{FCEC4D8B-A039-4C79-8314-3BC5DF846CFB}">
      <dgm:prSet custT="1"/>
      <dgm:spPr/>
      <dgm:t>
        <a:bodyPr/>
        <a:lstStyle/>
        <a:p>
          <a:r>
            <a:rPr lang="tr-TR" sz="800"/>
            <a:t>İnsan Kaynakları ve Kalite Yönetimi Bölümü</a:t>
          </a:r>
        </a:p>
      </dgm:t>
    </dgm:pt>
    <dgm:pt modelId="{E2718688-E72C-41BF-8EB3-36E7E787A16A}" type="parTrans" cxnId="{F43FE05E-C2A4-4CAD-A803-F2C39D8AF30F}">
      <dgm:prSet/>
      <dgm:spPr/>
      <dgm:t>
        <a:bodyPr/>
        <a:lstStyle/>
        <a:p>
          <a:endParaRPr lang="tr-TR" sz="800"/>
        </a:p>
      </dgm:t>
    </dgm:pt>
    <dgm:pt modelId="{A84478BF-179D-4A71-80D5-0854B89B568B}" type="sibTrans" cxnId="{F43FE05E-C2A4-4CAD-A803-F2C39D8AF30F}">
      <dgm:prSet/>
      <dgm:spPr/>
      <dgm:t>
        <a:bodyPr/>
        <a:lstStyle/>
        <a:p>
          <a:endParaRPr lang="tr-TR" sz="800"/>
        </a:p>
      </dgm:t>
    </dgm:pt>
    <dgm:pt modelId="{E6CFEE79-07E0-400B-A291-8E10CFCFDDBA}" type="asst">
      <dgm:prSet custT="1"/>
      <dgm:spPr/>
      <dgm:t>
        <a:bodyPr/>
        <a:lstStyle/>
        <a:p>
          <a:r>
            <a:rPr lang="tr-TR" sz="800"/>
            <a:t>Yönetim Komitesi</a:t>
          </a:r>
        </a:p>
      </dgm:t>
    </dgm:pt>
    <dgm:pt modelId="{DDAB9D70-9ACE-4660-851A-28E4906823F1}" type="parTrans" cxnId="{70D69B7E-1DFF-4698-8817-149075DB0FC7}">
      <dgm:prSet/>
      <dgm:spPr/>
      <dgm:t>
        <a:bodyPr/>
        <a:lstStyle/>
        <a:p>
          <a:endParaRPr lang="tr-TR" sz="800"/>
        </a:p>
      </dgm:t>
    </dgm:pt>
    <dgm:pt modelId="{83A3F4B1-668A-4DB7-9DD0-85D0CA9F756D}" type="sibTrans" cxnId="{70D69B7E-1DFF-4698-8817-149075DB0FC7}">
      <dgm:prSet/>
      <dgm:spPr/>
      <dgm:t>
        <a:bodyPr/>
        <a:lstStyle/>
        <a:p>
          <a:endParaRPr lang="tr-TR" sz="800"/>
        </a:p>
      </dgm:t>
    </dgm:pt>
    <dgm:pt modelId="{9A1448A4-CFC2-43AB-9720-7D24A745AF6D}" type="pres">
      <dgm:prSet presAssocID="{6A8E7F24-1DE7-4492-AB42-8B353C48EBEF}" presName="hierChild1" presStyleCnt="0">
        <dgm:presLayoutVars>
          <dgm:orgChart val="1"/>
          <dgm:chPref val="1"/>
          <dgm:dir/>
          <dgm:animOne val="branch"/>
          <dgm:animLvl val="lvl"/>
          <dgm:resizeHandles/>
        </dgm:presLayoutVars>
      </dgm:prSet>
      <dgm:spPr/>
      <dgm:t>
        <a:bodyPr/>
        <a:lstStyle/>
        <a:p>
          <a:endParaRPr lang="tr-TR"/>
        </a:p>
      </dgm:t>
    </dgm:pt>
    <dgm:pt modelId="{A5C47CDA-92B0-4ED7-9F3F-93111E759B9D}" type="pres">
      <dgm:prSet presAssocID="{7941278C-3E82-4F3C-BC76-0A01230F6DD5}" presName="hierRoot1" presStyleCnt="0">
        <dgm:presLayoutVars>
          <dgm:hierBranch val="init"/>
        </dgm:presLayoutVars>
      </dgm:prSet>
      <dgm:spPr/>
    </dgm:pt>
    <dgm:pt modelId="{54075D66-F4D5-40F0-B20B-1EE7675F3BC0}" type="pres">
      <dgm:prSet presAssocID="{7941278C-3E82-4F3C-BC76-0A01230F6DD5}" presName="rootComposite1" presStyleCnt="0"/>
      <dgm:spPr/>
    </dgm:pt>
    <dgm:pt modelId="{499958DD-64EC-47FF-9BBE-74A72897A3E4}" type="pres">
      <dgm:prSet presAssocID="{7941278C-3E82-4F3C-BC76-0A01230F6DD5}" presName="rootText1" presStyleLbl="node0" presStyleIdx="0" presStyleCnt="2">
        <dgm:presLayoutVars>
          <dgm:chPref val="3"/>
        </dgm:presLayoutVars>
      </dgm:prSet>
      <dgm:spPr/>
      <dgm:t>
        <a:bodyPr/>
        <a:lstStyle/>
        <a:p>
          <a:endParaRPr lang="tr-TR"/>
        </a:p>
      </dgm:t>
    </dgm:pt>
    <dgm:pt modelId="{B2021AE8-A63A-4FB8-A5C0-B3837689179D}" type="pres">
      <dgm:prSet presAssocID="{7941278C-3E82-4F3C-BC76-0A01230F6DD5}" presName="rootConnector1" presStyleLbl="node1" presStyleIdx="0" presStyleCnt="0"/>
      <dgm:spPr/>
      <dgm:t>
        <a:bodyPr/>
        <a:lstStyle/>
        <a:p>
          <a:endParaRPr lang="tr-TR"/>
        </a:p>
      </dgm:t>
    </dgm:pt>
    <dgm:pt modelId="{E0486CD3-FA86-4446-8BAF-6591982CD618}" type="pres">
      <dgm:prSet presAssocID="{7941278C-3E82-4F3C-BC76-0A01230F6DD5}" presName="hierChild2" presStyleCnt="0"/>
      <dgm:spPr/>
    </dgm:pt>
    <dgm:pt modelId="{A4B8C889-5834-4D58-A98D-C935FEE621FA}" type="pres">
      <dgm:prSet presAssocID="{B4A81FE6-147D-41D4-9DDC-B895BECDA9BD}" presName="Name37" presStyleLbl="parChTrans1D2" presStyleIdx="0" presStyleCnt="9"/>
      <dgm:spPr/>
      <dgm:t>
        <a:bodyPr/>
        <a:lstStyle/>
        <a:p>
          <a:endParaRPr lang="tr-TR"/>
        </a:p>
      </dgm:t>
    </dgm:pt>
    <dgm:pt modelId="{736546A4-3320-4C75-8954-5C17683CC774}" type="pres">
      <dgm:prSet presAssocID="{C38DC1A6-9645-48E3-A9C6-20A3052428B5}" presName="hierRoot2" presStyleCnt="0">
        <dgm:presLayoutVars>
          <dgm:hierBranch val="init"/>
        </dgm:presLayoutVars>
      </dgm:prSet>
      <dgm:spPr/>
    </dgm:pt>
    <dgm:pt modelId="{7E2BAE6B-B8C5-4B97-9D62-1F75FB1D36C2}" type="pres">
      <dgm:prSet presAssocID="{C38DC1A6-9645-48E3-A9C6-20A3052428B5}" presName="rootComposite" presStyleCnt="0"/>
      <dgm:spPr/>
    </dgm:pt>
    <dgm:pt modelId="{5152EF89-DA98-4C63-B13F-05EBB09445C0}" type="pres">
      <dgm:prSet presAssocID="{C38DC1A6-9645-48E3-A9C6-20A3052428B5}" presName="rootText" presStyleLbl="node2" presStyleIdx="0" presStyleCnt="6" custLinFactNeighborY="-32255">
        <dgm:presLayoutVars>
          <dgm:chPref val="3"/>
        </dgm:presLayoutVars>
      </dgm:prSet>
      <dgm:spPr/>
      <dgm:t>
        <a:bodyPr/>
        <a:lstStyle/>
        <a:p>
          <a:endParaRPr lang="tr-TR"/>
        </a:p>
      </dgm:t>
    </dgm:pt>
    <dgm:pt modelId="{1DDAC1D7-5ED5-4403-8CA4-B4AE03726713}" type="pres">
      <dgm:prSet presAssocID="{C38DC1A6-9645-48E3-A9C6-20A3052428B5}" presName="rootConnector" presStyleLbl="node2" presStyleIdx="0" presStyleCnt="6"/>
      <dgm:spPr/>
      <dgm:t>
        <a:bodyPr/>
        <a:lstStyle/>
        <a:p>
          <a:endParaRPr lang="tr-TR"/>
        </a:p>
      </dgm:t>
    </dgm:pt>
    <dgm:pt modelId="{7BC49D09-0813-4453-80F4-1B33D55A717F}" type="pres">
      <dgm:prSet presAssocID="{C38DC1A6-9645-48E3-A9C6-20A3052428B5}" presName="hierChild4" presStyleCnt="0"/>
      <dgm:spPr/>
    </dgm:pt>
    <dgm:pt modelId="{0E85725F-A9C1-4E5E-8FE5-729C40081A87}" type="pres">
      <dgm:prSet presAssocID="{5AA57C67-6604-4794-9CD5-C4617F252418}" presName="Name37" presStyleLbl="parChTrans1D3" presStyleIdx="0" presStyleCnt="10"/>
      <dgm:spPr/>
      <dgm:t>
        <a:bodyPr/>
        <a:lstStyle/>
        <a:p>
          <a:endParaRPr lang="tr-TR"/>
        </a:p>
      </dgm:t>
    </dgm:pt>
    <dgm:pt modelId="{A413DF43-F5F1-4133-8CB5-06E736938284}" type="pres">
      <dgm:prSet presAssocID="{F1AEBB15-593C-4042-98B9-414BD5360AD7}" presName="hierRoot2" presStyleCnt="0">
        <dgm:presLayoutVars>
          <dgm:hierBranch val="init"/>
        </dgm:presLayoutVars>
      </dgm:prSet>
      <dgm:spPr/>
    </dgm:pt>
    <dgm:pt modelId="{E9004440-B594-4D2F-AB70-11BE1E9A8AC9}" type="pres">
      <dgm:prSet presAssocID="{F1AEBB15-593C-4042-98B9-414BD5360AD7}" presName="rootComposite" presStyleCnt="0"/>
      <dgm:spPr/>
    </dgm:pt>
    <dgm:pt modelId="{AD4C68D3-1513-4FA6-A7B9-6175825D96A2}" type="pres">
      <dgm:prSet presAssocID="{F1AEBB15-593C-4042-98B9-414BD5360AD7}" presName="rootText" presStyleLbl="node3" presStyleIdx="0" presStyleCnt="10" custLinFactNeighborY="-32255">
        <dgm:presLayoutVars>
          <dgm:chPref val="3"/>
        </dgm:presLayoutVars>
      </dgm:prSet>
      <dgm:spPr/>
      <dgm:t>
        <a:bodyPr/>
        <a:lstStyle/>
        <a:p>
          <a:endParaRPr lang="tr-TR"/>
        </a:p>
      </dgm:t>
    </dgm:pt>
    <dgm:pt modelId="{A9668B15-26C2-4D8A-A642-314CD8A5D440}" type="pres">
      <dgm:prSet presAssocID="{F1AEBB15-593C-4042-98B9-414BD5360AD7}" presName="rootConnector" presStyleLbl="node3" presStyleIdx="0" presStyleCnt="10"/>
      <dgm:spPr/>
      <dgm:t>
        <a:bodyPr/>
        <a:lstStyle/>
        <a:p>
          <a:endParaRPr lang="tr-TR"/>
        </a:p>
      </dgm:t>
    </dgm:pt>
    <dgm:pt modelId="{8589C5E1-1DC9-478F-9197-7C81BFC93D7E}" type="pres">
      <dgm:prSet presAssocID="{F1AEBB15-593C-4042-98B9-414BD5360AD7}" presName="hierChild4" presStyleCnt="0"/>
      <dgm:spPr/>
    </dgm:pt>
    <dgm:pt modelId="{AE227990-2E20-4D50-BDD5-27E244CBD300}" type="pres">
      <dgm:prSet presAssocID="{F1AEBB15-593C-4042-98B9-414BD5360AD7}" presName="hierChild5" presStyleCnt="0"/>
      <dgm:spPr/>
    </dgm:pt>
    <dgm:pt modelId="{1175DA20-11B1-4525-89D7-380D1A25FAE5}" type="pres">
      <dgm:prSet presAssocID="{CA3FC7E0-4EEF-412E-BB06-3E98433EFD57}" presName="Name37" presStyleLbl="parChTrans1D3" presStyleIdx="1" presStyleCnt="10"/>
      <dgm:spPr/>
      <dgm:t>
        <a:bodyPr/>
        <a:lstStyle/>
        <a:p>
          <a:endParaRPr lang="tr-TR"/>
        </a:p>
      </dgm:t>
    </dgm:pt>
    <dgm:pt modelId="{0A1F1F48-A749-4FFE-A224-55579B04B817}" type="pres">
      <dgm:prSet presAssocID="{3E4647DA-DA84-4277-B982-145A54757630}" presName="hierRoot2" presStyleCnt="0">
        <dgm:presLayoutVars>
          <dgm:hierBranch val="init"/>
        </dgm:presLayoutVars>
      </dgm:prSet>
      <dgm:spPr/>
    </dgm:pt>
    <dgm:pt modelId="{D07A7B4C-1210-48FC-A769-14A963BEA821}" type="pres">
      <dgm:prSet presAssocID="{3E4647DA-DA84-4277-B982-145A54757630}" presName="rootComposite" presStyleCnt="0"/>
      <dgm:spPr/>
    </dgm:pt>
    <dgm:pt modelId="{0CE7E8FC-438C-4586-BE85-EC02253A0256}" type="pres">
      <dgm:prSet presAssocID="{3E4647DA-DA84-4277-B982-145A54757630}" presName="rootText" presStyleLbl="node3" presStyleIdx="1" presStyleCnt="10" custLinFactNeighborY="-32255">
        <dgm:presLayoutVars>
          <dgm:chPref val="3"/>
        </dgm:presLayoutVars>
      </dgm:prSet>
      <dgm:spPr/>
      <dgm:t>
        <a:bodyPr/>
        <a:lstStyle/>
        <a:p>
          <a:endParaRPr lang="tr-TR"/>
        </a:p>
      </dgm:t>
    </dgm:pt>
    <dgm:pt modelId="{AE512B05-AABF-4C30-AD41-AE89D1FCBDDA}" type="pres">
      <dgm:prSet presAssocID="{3E4647DA-DA84-4277-B982-145A54757630}" presName="rootConnector" presStyleLbl="node3" presStyleIdx="1" presStyleCnt="10"/>
      <dgm:spPr/>
      <dgm:t>
        <a:bodyPr/>
        <a:lstStyle/>
        <a:p>
          <a:endParaRPr lang="tr-TR"/>
        </a:p>
      </dgm:t>
    </dgm:pt>
    <dgm:pt modelId="{D0FDF29D-BD0F-46D3-BB3B-ECD7D0DF5742}" type="pres">
      <dgm:prSet presAssocID="{3E4647DA-DA84-4277-B982-145A54757630}" presName="hierChild4" presStyleCnt="0"/>
      <dgm:spPr/>
    </dgm:pt>
    <dgm:pt modelId="{7C29DB99-0A74-45D0-95C8-700AB7FD881E}" type="pres">
      <dgm:prSet presAssocID="{3E4647DA-DA84-4277-B982-145A54757630}" presName="hierChild5" presStyleCnt="0"/>
      <dgm:spPr/>
    </dgm:pt>
    <dgm:pt modelId="{81D0D7EA-3989-4C70-9577-90F353212EED}" type="pres">
      <dgm:prSet presAssocID="{C38DC1A6-9645-48E3-A9C6-20A3052428B5}" presName="hierChild5" presStyleCnt="0"/>
      <dgm:spPr/>
    </dgm:pt>
    <dgm:pt modelId="{320B0EF2-6A36-4502-9777-7FC023E87B6A}" type="pres">
      <dgm:prSet presAssocID="{1E51C2C0-6B63-48D1-888D-0435C5DC6CE2}" presName="Name37" presStyleLbl="parChTrans1D2" presStyleIdx="1" presStyleCnt="9"/>
      <dgm:spPr/>
      <dgm:t>
        <a:bodyPr/>
        <a:lstStyle/>
        <a:p>
          <a:endParaRPr lang="tr-TR"/>
        </a:p>
      </dgm:t>
    </dgm:pt>
    <dgm:pt modelId="{2477A476-A045-41D3-B078-09FA2074D313}" type="pres">
      <dgm:prSet presAssocID="{24FA9AA7-D373-4DB9-8DD5-BD46095227EB}" presName="hierRoot2" presStyleCnt="0">
        <dgm:presLayoutVars>
          <dgm:hierBranch val="init"/>
        </dgm:presLayoutVars>
      </dgm:prSet>
      <dgm:spPr/>
    </dgm:pt>
    <dgm:pt modelId="{8C718878-0545-4190-BA24-1D008541B7F7}" type="pres">
      <dgm:prSet presAssocID="{24FA9AA7-D373-4DB9-8DD5-BD46095227EB}" presName="rootComposite" presStyleCnt="0"/>
      <dgm:spPr/>
    </dgm:pt>
    <dgm:pt modelId="{10191DD4-B659-432F-A177-C821C4DCA938}" type="pres">
      <dgm:prSet presAssocID="{24FA9AA7-D373-4DB9-8DD5-BD46095227EB}" presName="rootText" presStyleLbl="node2" presStyleIdx="1" presStyleCnt="6" custLinFactNeighborY="-32255">
        <dgm:presLayoutVars>
          <dgm:chPref val="3"/>
        </dgm:presLayoutVars>
      </dgm:prSet>
      <dgm:spPr/>
      <dgm:t>
        <a:bodyPr/>
        <a:lstStyle/>
        <a:p>
          <a:endParaRPr lang="tr-TR"/>
        </a:p>
      </dgm:t>
    </dgm:pt>
    <dgm:pt modelId="{99EA1D28-6030-4DC5-B8D8-D0D37630DDF2}" type="pres">
      <dgm:prSet presAssocID="{24FA9AA7-D373-4DB9-8DD5-BD46095227EB}" presName="rootConnector" presStyleLbl="node2" presStyleIdx="1" presStyleCnt="6"/>
      <dgm:spPr/>
      <dgm:t>
        <a:bodyPr/>
        <a:lstStyle/>
        <a:p>
          <a:endParaRPr lang="tr-TR"/>
        </a:p>
      </dgm:t>
    </dgm:pt>
    <dgm:pt modelId="{B2C80515-6A49-404F-A29B-9EA41097EE7E}" type="pres">
      <dgm:prSet presAssocID="{24FA9AA7-D373-4DB9-8DD5-BD46095227EB}" presName="hierChild4" presStyleCnt="0"/>
      <dgm:spPr/>
    </dgm:pt>
    <dgm:pt modelId="{BE21A941-C8FE-4625-9306-AD2E38CAEDFF}" type="pres">
      <dgm:prSet presAssocID="{3FEC749C-C496-4276-90D7-756FFD5CD5AF}" presName="Name37" presStyleLbl="parChTrans1D3" presStyleIdx="2" presStyleCnt="10"/>
      <dgm:spPr/>
      <dgm:t>
        <a:bodyPr/>
        <a:lstStyle/>
        <a:p>
          <a:endParaRPr lang="tr-TR"/>
        </a:p>
      </dgm:t>
    </dgm:pt>
    <dgm:pt modelId="{A00A05AC-058A-46CF-AB85-DAE65E59934C}" type="pres">
      <dgm:prSet presAssocID="{F2098564-FCBE-48CD-BCEF-17FE42D0B65A}" presName="hierRoot2" presStyleCnt="0">
        <dgm:presLayoutVars>
          <dgm:hierBranch val="init"/>
        </dgm:presLayoutVars>
      </dgm:prSet>
      <dgm:spPr/>
    </dgm:pt>
    <dgm:pt modelId="{0107B377-82CB-4BD0-8B61-C5228A295160}" type="pres">
      <dgm:prSet presAssocID="{F2098564-FCBE-48CD-BCEF-17FE42D0B65A}" presName="rootComposite" presStyleCnt="0"/>
      <dgm:spPr/>
    </dgm:pt>
    <dgm:pt modelId="{B5F77A30-1C56-4220-B3DE-21A14AB5B0F0}" type="pres">
      <dgm:prSet presAssocID="{F2098564-FCBE-48CD-BCEF-17FE42D0B65A}" presName="rootText" presStyleLbl="node3" presStyleIdx="2" presStyleCnt="10" custLinFactNeighborY="-32255">
        <dgm:presLayoutVars>
          <dgm:chPref val="3"/>
        </dgm:presLayoutVars>
      </dgm:prSet>
      <dgm:spPr/>
      <dgm:t>
        <a:bodyPr/>
        <a:lstStyle/>
        <a:p>
          <a:endParaRPr lang="tr-TR"/>
        </a:p>
      </dgm:t>
    </dgm:pt>
    <dgm:pt modelId="{104434C8-03CD-4D7F-B2E5-09AA55362AB4}" type="pres">
      <dgm:prSet presAssocID="{F2098564-FCBE-48CD-BCEF-17FE42D0B65A}" presName="rootConnector" presStyleLbl="node3" presStyleIdx="2" presStyleCnt="10"/>
      <dgm:spPr/>
      <dgm:t>
        <a:bodyPr/>
        <a:lstStyle/>
        <a:p>
          <a:endParaRPr lang="tr-TR"/>
        </a:p>
      </dgm:t>
    </dgm:pt>
    <dgm:pt modelId="{49EB431D-6BE2-43D6-826E-06D2DBFFFFDE}" type="pres">
      <dgm:prSet presAssocID="{F2098564-FCBE-48CD-BCEF-17FE42D0B65A}" presName="hierChild4" presStyleCnt="0"/>
      <dgm:spPr/>
    </dgm:pt>
    <dgm:pt modelId="{9F4F408B-323C-47DB-9F9A-CC9AEEDA7614}" type="pres">
      <dgm:prSet presAssocID="{F2098564-FCBE-48CD-BCEF-17FE42D0B65A}" presName="hierChild5" presStyleCnt="0"/>
      <dgm:spPr/>
    </dgm:pt>
    <dgm:pt modelId="{7E7935F7-BC8E-45DF-A435-59F0DBC1936C}" type="pres">
      <dgm:prSet presAssocID="{9DC7D440-5840-4D06-B2B6-86136675BC42}" presName="Name37" presStyleLbl="parChTrans1D3" presStyleIdx="3" presStyleCnt="10"/>
      <dgm:spPr/>
      <dgm:t>
        <a:bodyPr/>
        <a:lstStyle/>
        <a:p>
          <a:endParaRPr lang="tr-TR"/>
        </a:p>
      </dgm:t>
    </dgm:pt>
    <dgm:pt modelId="{9481C49D-0097-4E7A-B171-759D560D2C82}" type="pres">
      <dgm:prSet presAssocID="{8C236564-F436-48AC-8376-B70497E3B129}" presName="hierRoot2" presStyleCnt="0">
        <dgm:presLayoutVars>
          <dgm:hierBranch val="init"/>
        </dgm:presLayoutVars>
      </dgm:prSet>
      <dgm:spPr/>
    </dgm:pt>
    <dgm:pt modelId="{BF63DF58-D262-4951-8809-7C644FD4A0B1}" type="pres">
      <dgm:prSet presAssocID="{8C236564-F436-48AC-8376-B70497E3B129}" presName="rootComposite" presStyleCnt="0"/>
      <dgm:spPr/>
    </dgm:pt>
    <dgm:pt modelId="{30BE0F1A-561F-4EB3-B5B3-B4B4BC333F62}" type="pres">
      <dgm:prSet presAssocID="{8C236564-F436-48AC-8376-B70497E3B129}" presName="rootText" presStyleLbl="node3" presStyleIdx="3" presStyleCnt="10" custLinFactNeighborY="-32255">
        <dgm:presLayoutVars>
          <dgm:chPref val="3"/>
        </dgm:presLayoutVars>
      </dgm:prSet>
      <dgm:spPr/>
      <dgm:t>
        <a:bodyPr/>
        <a:lstStyle/>
        <a:p>
          <a:endParaRPr lang="tr-TR"/>
        </a:p>
      </dgm:t>
    </dgm:pt>
    <dgm:pt modelId="{32397F3F-AE17-424E-9E8F-A7A86575C467}" type="pres">
      <dgm:prSet presAssocID="{8C236564-F436-48AC-8376-B70497E3B129}" presName="rootConnector" presStyleLbl="node3" presStyleIdx="3" presStyleCnt="10"/>
      <dgm:spPr/>
      <dgm:t>
        <a:bodyPr/>
        <a:lstStyle/>
        <a:p>
          <a:endParaRPr lang="tr-TR"/>
        </a:p>
      </dgm:t>
    </dgm:pt>
    <dgm:pt modelId="{738CCAE8-32F3-44F9-B9B4-8D6A1DFAD661}" type="pres">
      <dgm:prSet presAssocID="{8C236564-F436-48AC-8376-B70497E3B129}" presName="hierChild4" presStyleCnt="0"/>
      <dgm:spPr/>
    </dgm:pt>
    <dgm:pt modelId="{552F8618-D5A0-44F1-A584-EBFA1A96D5CF}" type="pres">
      <dgm:prSet presAssocID="{8C236564-F436-48AC-8376-B70497E3B129}" presName="hierChild5" presStyleCnt="0"/>
      <dgm:spPr/>
    </dgm:pt>
    <dgm:pt modelId="{20197914-0214-4A42-87F0-41466482F894}" type="pres">
      <dgm:prSet presAssocID="{7C584AA9-2F49-43E2-93E6-BB1D82CD6F18}" presName="Name37" presStyleLbl="parChTrans1D3" presStyleIdx="4" presStyleCnt="10"/>
      <dgm:spPr/>
      <dgm:t>
        <a:bodyPr/>
        <a:lstStyle/>
        <a:p>
          <a:endParaRPr lang="tr-TR"/>
        </a:p>
      </dgm:t>
    </dgm:pt>
    <dgm:pt modelId="{5CB10869-DE92-4E12-B907-DE02247932CE}" type="pres">
      <dgm:prSet presAssocID="{B79A0EAC-7802-4B4C-9164-CC02F6055BB7}" presName="hierRoot2" presStyleCnt="0">
        <dgm:presLayoutVars>
          <dgm:hierBranch val="init"/>
        </dgm:presLayoutVars>
      </dgm:prSet>
      <dgm:spPr/>
    </dgm:pt>
    <dgm:pt modelId="{2D9E6B4C-8D9D-4B87-B617-94FAE309AB81}" type="pres">
      <dgm:prSet presAssocID="{B79A0EAC-7802-4B4C-9164-CC02F6055BB7}" presName="rootComposite" presStyleCnt="0"/>
      <dgm:spPr/>
    </dgm:pt>
    <dgm:pt modelId="{04A7D8BB-EC2D-41FE-9374-AF9257461BD5}" type="pres">
      <dgm:prSet presAssocID="{B79A0EAC-7802-4B4C-9164-CC02F6055BB7}" presName="rootText" presStyleLbl="node3" presStyleIdx="4" presStyleCnt="10" custLinFactNeighborY="-28583">
        <dgm:presLayoutVars>
          <dgm:chPref val="3"/>
        </dgm:presLayoutVars>
      </dgm:prSet>
      <dgm:spPr/>
      <dgm:t>
        <a:bodyPr/>
        <a:lstStyle/>
        <a:p>
          <a:endParaRPr lang="tr-TR"/>
        </a:p>
      </dgm:t>
    </dgm:pt>
    <dgm:pt modelId="{545D4CB0-5444-40B8-A263-7419093A7750}" type="pres">
      <dgm:prSet presAssocID="{B79A0EAC-7802-4B4C-9164-CC02F6055BB7}" presName="rootConnector" presStyleLbl="node3" presStyleIdx="4" presStyleCnt="10"/>
      <dgm:spPr/>
      <dgm:t>
        <a:bodyPr/>
        <a:lstStyle/>
        <a:p>
          <a:endParaRPr lang="tr-TR"/>
        </a:p>
      </dgm:t>
    </dgm:pt>
    <dgm:pt modelId="{B34D6BB1-524A-4858-96DB-865084E5266E}" type="pres">
      <dgm:prSet presAssocID="{B79A0EAC-7802-4B4C-9164-CC02F6055BB7}" presName="hierChild4" presStyleCnt="0"/>
      <dgm:spPr/>
    </dgm:pt>
    <dgm:pt modelId="{490190AC-96C4-48A6-8F9D-EB8BE0971256}" type="pres">
      <dgm:prSet presAssocID="{B79A0EAC-7802-4B4C-9164-CC02F6055BB7}" presName="hierChild5" presStyleCnt="0"/>
      <dgm:spPr/>
    </dgm:pt>
    <dgm:pt modelId="{2B12F242-4AF7-4886-9627-9E0193B2F25B}" type="pres">
      <dgm:prSet presAssocID="{24FA9AA7-D373-4DB9-8DD5-BD46095227EB}" presName="hierChild5" presStyleCnt="0"/>
      <dgm:spPr/>
    </dgm:pt>
    <dgm:pt modelId="{6C3FED93-AA11-44E5-AB1B-F020FC662FB2}" type="pres">
      <dgm:prSet presAssocID="{6BB4769F-C746-439B-902E-9807EE596F4B}" presName="Name37" presStyleLbl="parChTrans1D2" presStyleIdx="2" presStyleCnt="9"/>
      <dgm:spPr/>
      <dgm:t>
        <a:bodyPr/>
        <a:lstStyle/>
        <a:p>
          <a:endParaRPr lang="tr-TR"/>
        </a:p>
      </dgm:t>
    </dgm:pt>
    <dgm:pt modelId="{65FD4588-46B5-4C86-AA0E-9C6096A102D5}" type="pres">
      <dgm:prSet presAssocID="{C31D920B-1CFC-468B-A9D4-CCD104F9DD9E}" presName="hierRoot2" presStyleCnt="0">
        <dgm:presLayoutVars>
          <dgm:hierBranch val="init"/>
        </dgm:presLayoutVars>
      </dgm:prSet>
      <dgm:spPr/>
    </dgm:pt>
    <dgm:pt modelId="{3E417957-F676-474E-9622-26AF909438EF}" type="pres">
      <dgm:prSet presAssocID="{C31D920B-1CFC-468B-A9D4-CCD104F9DD9E}" presName="rootComposite" presStyleCnt="0"/>
      <dgm:spPr/>
    </dgm:pt>
    <dgm:pt modelId="{5CBADBF0-8CDF-4F3C-8873-793148AF326F}" type="pres">
      <dgm:prSet presAssocID="{C31D920B-1CFC-468B-A9D4-CCD104F9DD9E}" presName="rootText" presStyleLbl="node2" presStyleIdx="2" presStyleCnt="6" custLinFactNeighborY="-32255">
        <dgm:presLayoutVars>
          <dgm:chPref val="3"/>
        </dgm:presLayoutVars>
      </dgm:prSet>
      <dgm:spPr/>
      <dgm:t>
        <a:bodyPr/>
        <a:lstStyle/>
        <a:p>
          <a:endParaRPr lang="tr-TR"/>
        </a:p>
      </dgm:t>
    </dgm:pt>
    <dgm:pt modelId="{5C608764-C0A4-4468-9D84-2D8932537B91}" type="pres">
      <dgm:prSet presAssocID="{C31D920B-1CFC-468B-A9D4-CCD104F9DD9E}" presName="rootConnector" presStyleLbl="node2" presStyleIdx="2" presStyleCnt="6"/>
      <dgm:spPr/>
      <dgm:t>
        <a:bodyPr/>
        <a:lstStyle/>
        <a:p>
          <a:endParaRPr lang="tr-TR"/>
        </a:p>
      </dgm:t>
    </dgm:pt>
    <dgm:pt modelId="{0A9CF7EF-09E6-40E5-B1B0-44266D881070}" type="pres">
      <dgm:prSet presAssocID="{C31D920B-1CFC-468B-A9D4-CCD104F9DD9E}" presName="hierChild4" presStyleCnt="0"/>
      <dgm:spPr/>
    </dgm:pt>
    <dgm:pt modelId="{5410E184-7345-40BF-A54A-E49E0861F4ED}" type="pres">
      <dgm:prSet presAssocID="{D832A5EE-1836-457E-8184-DDBEBDD37F9A}" presName="Name37" presStyleLbl="parChTrans1D3" presStyleIdx="5" presStyleCnt="10"/>
      <dgm:spPr/>
      <dgm:t>
        <a:bodyPr/>
        <a:lstStyle/>
        <a:p>
          <a:endParaRPr lang="tr-TR"/>
        </a:p>
      </dgm:t>
    </dgm:pt>
    <dgm:pt modelId="{E5536460-005B-4648-98EA-0FE56234F74A}" type="pres">
      <dgm:prSet presAssocID="{2B6A51F3-B698-4BF9-9D46-0DB66B9C2848}" presName="hierRoot2" presStyleCnt="0">
        <dgm:presLayoutVars>
          <dgm:hierBranch val="init"/>
        </dgm:presLayoutVars>
      </dgm:prSet>
      <dgm:spPr/>
    </dgm:pt>
    <dgm:pt modelId="{1352AF5F-345D-403E-991B-E1CF35D50AD0}" type="pres">
      <dgm:prSet presAssocID="{2B6A51F3-B698-4BF9-9D46-0DB66B9C2848}" presName="rootComposite" presStyleCnt="0"/>
      <dgm:spPr/>
    </dgm:pt>
    <dgm:pt modelId="{7C15619C-953B-4C75-B600-68723C32244F}" type="pres">
      <dgm:prSet presAssocID="{2B6A51F3-B698-4BF9-9D46-0DB66B9C2848}" presName="rootText" presStyleLbl="node3" presStyleIdx="5" presStyleCnt="10" custLinFactNeighborY="-32255">
        <dgm:presLayoutVars>
          <dgm:chPref val="3"/>
        </dgm:presLayoutVars>
      </dgm:prSet>
      <dgm:spPr/>
      <dgm:t>
        <a:bodyPr/>
        <a:lstStyle/>
        <a:p>
          <a:endParaRPr lang="tr-TR"/>
        </a:p>
      </dgm:t>
    </dgm:pt>
    <dgm:pt modelId="{9F399600-3138-4191-AAD5-3581C22CF7A1}" type="pres">
      <dgm:prSet presAssocID="{2B6A51F3-B698-4BF9-9D46-0DB66B9C2848}" presName="rootConnector" presStyleLbl="node3" presStyleIdx="5" presStyleCnt="10"/>
      <dgm:spPr/>
      <dgm:t>
        <a:bodyPr/>
        <a:lstStyle/>
        <a:p>
          <a:endParaRPr lang="tr-TR"/>
        </a:p>
      </dgm:t>
    </dgm:pt>
    <dgm:pt modelId="{56372A39-6B77-49E4-9698-6B328C68FCDE}" type="pres">
      <dgm:prSet presAssocID="{2B6A51F3-B698-4BF9-9D46-0DB66B9C2848}" presName="hierChild4" presStyleCnt="0"/>
      <dgm:spPr/>
    </dgm:pt>
    <dgm:pt modelId="{3294EE02-F68B-4D6C-97FF-1CCF320BE65F}" type="pres">
      <dgm:prSet presAssocID="{2B6A51F3-B698-4BF9-9D46-0DB66B9C2848}" presName="hierChild5" presStyleCnt="0"/>
      <dgm:spPr/>
    </dgm:pt>
    <dgm:pt modelId="{35A985C8-7DDF-45E8-A568-1F76C1DDFB78}" type="pres">
      <dgm:prSet presAssocID="{6EEE8F81-348D-4259-A4A5-FFBE0B614503}" presName="Name37" presStyleLbl="parChTrans1D3" presStyleIdx="6" presStyleCnt="10"/>
      <dgm:spPr/>
      <dgm:t>
        <a:bodyPr/>
        <a:lstStyle/>
        <a:p>
          <a:endParaRPr lang="tr-TR"/>
        </a:p>
      </dgm:t>
    </dgm:pt>
    <dgm:pt modelId="{22D1914D-8736-4FC8-A9FF-6AC0E5480130}" type="pres">
      <dgm:prSet presAssocID="{1467A940-0805-407A-86E5-E422AB498DC5}" presName="hierRoot2" presStyleCnt="0">
        <dgm:presLayoutVars>
          <dgm:hierBranch val="init"/>
        </dgm:presLayoutVars>
      </dgm:prSet>
      <dgm:spPr/>
    </dgm:pt>
    <dgm:pt modelId="{CBFFD5CA-CFDB-45AB-AD39-7022EF1EED19}" type="pres">
      <dgm:prSet presAssocID="{1467A940-0805-407A-86E5-E422AB498DC5}" presName="rootComposite" presStyleCnt="0"/>
      <dgm:spPr/>
    </dgm:pt>
    <dgm:pt modelId="{E5F006AA-F69E-4B49-AC95-6775B05C8C71}" type="pres">
      <dgm:prSet presAssocID="{1467A940-0805-407A-86E5-E422AB498DC5}" presName="rootText" presStyleLbl="node3" presStyleIdx="6" presStyleCnt="10" custLinFactNeighborY="-32255">
        <dgm:presLayoutVars>
          <dgm:chPref val="3"/>
        </dgm:presLayoutVars>
      </dgm:prSet>
      <dgm:spPr/>
      <dgm:t>
        <a:bodyPr/>
        <a:lstStyle/>
        <a:p>
          <a:endParaRPr lang="tr-TR"/>
        </a:p>
      </dgm:t>
    </dgm:pt>
    <dgm:pt modelId="{58F7FAEC-3238-415B-8DBF-2DC7C886F0BB}" type="pres">
      <dgm:prSet presAssocID="{1467A940-0805-407A-86E5-E422AB498DC5}" presName="rootConnector" presStyleLbl="node3" presStyleIdx="6" presStyleCnt="10"/>
      <dgm:spPr/>
      <dgm:t>
        <a:bodyPr/>
        <a:lstStyle/>
        <a:p>
          <a:endParaRPr lang="tr-TR"/>
        </a:p>
      </dgm:t>
    </dgm:pt>
    <dgm:pt modelId="{A7F2D762-97EE-4BF6-929B-015ADE9184C4}" type="pres">
      <dgm:prSet presAssocID="{1467A940-0805-407A-86E5-E422AB498DC5}" presName="hierChild4" presStyleCnt="0"/>
      <dgm:spPr/>
    </dgm:pt>
    <dgm:pt modelId="{9417B2DC-2AE4-4300-8FC3-F81105C64571}" type="pres">
      <dgm:prSet presAssocID="{1467A940-0805-407A-86E5-E422AB498DC5}" presName="hierChild5" presStyleCnt="0"/>
      <dgm:spPr/>
    </dgm:pt>
    <dgm:pt modelId="{853B575A-E604-4595-8206-B4695651D5EE}" type="pres">
      <dgm:prSet presAssocID="{C31D920B-1CFC-468B-A9D4-CCD104F9DD9E}" presName="hierChild5" presStyleCnt="0"/>
      <dgm:spPr/>
    </dgm:pt>
    <dgm:pt modelId="{AA7F24F0-BBCE-4674-97B4-703FF597D733}" type="pres">
      <dgm:prSet presAssocID="{EEDCAF53-99A8-4C25-9E5C-E83327524640}" presName="Name37" presStyleLbl="parChTrans1D2" presStyleIdx="3" presStyleCnt="9"/>
      <dgm:spPr/>
      <dgm:t>
        <a:bodyPr/>
        <a:lstStyle/>
        <a:p>
          <a:endParaRPr lang="tr-TR"/>
        </a:p>
      </dgm:t>
    </dgm:pt>
    <dgm:pt modelId="{1A323580-1A78-41DB-B947-D8CD4DAD2C45}" type="pres">
      <dgm:prSet presAssocID="{9E416FF1-9F83-46F1-88F5-52E440FF1F33}" presName="hierRoot2" presStyleCnt="0">
        <dgm:presLayoutVars>
          <dgm:hierBranch val="init"/>
        </dgm:presLayoutVars>
      </dgm:prSet>
      <dgm:spPr/>
    </dgm:pt>
    <dgm:pt modelId="{4B47A5B2-0AD8-4710-94B3-7AB56844892F}" type="pres">
      <dgm:prSet presAssocID="{9E416FF1-9F83-46F1-88F5-52E440FF1F33}" presName="rootComposite" presStyleCnt="0"/>
      <dgm:spPr/>
    </dgm:pt>
    <dgm:pt modelId="{BB5765FD-D930-4063-A3C9-D25675616505}" type="pres">
      <dgm:prSet presAssocID="{9E416FF1-9F83-46F1-88F5-52E440FF1F33}" presName="rootText" presStyleLbl="node2" presStyleIdx="3" presStyleCnt="6" custLinFactNeighborY="-32255">
        <dgm:presLayoutVars>
          <dgm:chPref val="3"/>
        </dgm:presLayoutVars>
      </dgm:prSet>
      <dgm:spPr/>
      <dgm:t>
        <a:bodyPr/>
        <a:lstStyle/>
        <a:p>
          <a:endParaRPr lang="tr-TR"/>
        </a:p>
      </dgm:t>
    </dgm:pt>
    <dgm:pt modelId="{A44E2BA5-8CB4-42A9-9389-717EFB9896FE}" type="pres">
      <dgm:prSet presAssocID="{9E416FF1-9F83-46F1-88F5-52E440FF1F33}" presName="rootConnector" presStyleLbl="node2" presStyleIdx="3" presStyleCnt="6"/>
      <dgm:spPr/>
      <dgm:t>
        <a:bodyPr/>
        <a:lstStyle/>
        <a:p>
          <a:endParaRPr lang="tr-TR"/>
        </a:p>
      </dgm:t>
    </dgm:pt>
    <dgm:pt modelId="{641CF5B7-5C03-4D1C-B90E-2831DA704B14}" type="pres">
      <dgm:prSet presAssocID="{9E416FF1-9F83-46F1-88F5-52E440FF1F33}" presName="hierChild4" presStyleCnt="0"/>
      <dgm:spPr/>
    </dgm:pt>
    <dgm:pt modelId="{9C84CB49-D17D-4020-9824-846E3F4CA7C9}" type="pres">
      <dgm:prSet presAssocID="{66FD44E0-49F4-47D5-8F52-C6821BC7975D}" presName="Name37" presStyleLbl="parChTrans1D3" presStyleIdx="7" presStyleCnt="10"/>
      <dgm:spPr/>
      <dgm:t>
        <a:bodyPr/>
        <a:lstStyle/>
        <a:p>
          <a:endParaRPr lang="tr-TR"/>
        </a:p>
      </dgm:t>
    </dgm:pt>
    <dgm:pt modelId="{40E62BA3-F833-45D0-A3FB-256377D531B1}" type="pres">
      <dgm:prSet presAssocID="{8140713A-A9F3-4311-A8D6-43E249D9B430}" presName="hierRoot2" presStyleCnt="0">
        <dgm:presLayoutVars>
          <dgm:hierBranch val="init"/>
        </dgm:presLayoutVars>
      </dgm:prSet>
      <dgm:spPr/>
    </dgm:pt>
    <dgm:pt modelId="{565CC5F2-F499-4E45-B6C9-2914729D67C1}" type="pres">
      <dgm:prSet presAssocID="{8140713A-A9F3-4311-A8D6-43E249D9B430}" presName="rootComposite" presStyleCnt="0"/>
      <dgm:spPr/>
    </dgm:pt>
    <dgm:pt modelId="{0FA9BF8B-4288-40CA-B357-1CD5FD5BB673}" type="pres">
      <dgm:prSet presAssocID="{8140713A-A9F3-4311-A8D6-43E249D9B430}" presName="rootText" presStyleLbl="node3" presStyleIdx="7" presStyleCnt="10" custLinFactNeighborY="-32255">
        <dgm:presLayoutVars>
          <dgm:chPref val="3"/>
        </dgm:presLayoutVars>
      </dgm:prSet>
      <dgm:spPr/>
      <dgm:t>
        <a:bodyPr/>
        <a:lstStyle/>
        <a:p>
          <a:endParaRPr lang="tr-TR"/>
        </a:p>
      </dgm:t>
    </dgm:pt>
    <dgm:pt modelId="{136AC83B-C16A-42BE-BE94-8BD8539EBB28}" type="pres">
      <dgm:prSet presAssocID="{8140713A-A9F3-4311-A8D6-43E249D9B430}" presName="rootConnector" presStyleLbl="node3" presStyleIdx="7" presStyleCnt="10"/>
      <dgm:spPr/>
      <dgm:t>
        <a:bodyPr/>
        <a:lstStyle/>
        <a:p>
          <a:endParaRPr lang="tr-TR"/>
        </a:p>
      </dgm:t>
    </dgm:pt>
    <dgm:pt modelId="{7A0C6310-AA7E-4355-B351-730F819D2A89}" type="pres">
      <dgm:prSet presAssocID="{8140713A-A9F3-4311-A8D6-43E249D9B430}" presName="hierChild4" presStyleCnt="0"/>
      <dgm:spPr/>
    </dgm:pt>
    <dgm:pt modelId="{FDE7B4D0-96BF-4797-B5AB-3D2344372FB8}" type="pres">
      <dgm:prSet presAssocID="{8140713A-A9F3-4311-A8D6-43E249D9B430}" presName="hierChild5" presStyleCnt="0"/>
      <dgm:spPr/>
    </dgm:pt>
    <dgm:pt modelId="{083045B6-EAAF-4C61-8689-6E6E17C2EBC2}" type="pres">
      <dgm:prSet presAssocID="{9E416FF1-9F83-46F1-88F5-52E440FF1F33}" presName="hierChild5" presStyleCnt="0"/>
      <dgm:spPr/>
    </dgm:pt>
    <dgm:pt modelId="{5BCA6251-EBAE-4763-8B2E-CE6514428ACA}" type="pres">
      <dgm:prSet presAssocID="{04952B69-E56A-4B42-BD93-B8E0611E571E}" presName="Name37" presStyleLbl="parChTrans1D2" presStyleIdx="4" presStyleCnt="9"/>
      <dgm:spPr/>
      <dgm:t>
        <a:bodyPr/>
        <a:lstStyle/>
        <a:p>
          <a:endParaRPr lang="tr-TR"/>
        </a:p>
      </dgm:t>
    </dgm:pt>
    <dgm:pt modelId="{B5FEA0B8-B846-4777-91C5-C74B82506123}" type="pres">
      <dgm:prSet presAssocID="{E9903050-3E0F-4004-9183-15966DBA1A52}" presName="hierRoot2" presStyleCnt="0">
        <dgm:presLayoutVars>
          <dgm:hierBranch val="init"/>
        </dgm:presLayoutVars>
      </dgm:prSet>
      <dgm:spPr/>
    </dgm:pt>
    <dgm:pt modelId="{41CF3908-3535-4C21-9BEB-7A0425D05642}" type="pres">
      <dgm:prSet presAssocID="{E9903050-3E0F-4004-9183-15966DBA1A52}" presName="rootComposite" presStyleCnt="0"/>
      <dgm:spPr/>
    </dgm:pt>
    <dgm:pt modelId="{0C5C993A-770C-404B-8FDE-BCA67195E317}" type="pres">
      <dgm:prSet presAssocID="{E9903050-3E0F-4004-9183-15966DBA1A52}" presName="rootText" presStyleLbl="node2" presStyleIdx="4" presStyleCnt="6" custLinFactNeighborY="-32255">
        <dgm:presLayoutVars>
          <dgm:chPref val="3"/>
        </dgm:presLayoutVars>
      </dgm:prSet>
      <dgm:spPr/>
      <dgm:t>
        <a:bodyPr/>
        <a:lstStyle/>
        <a:p>
          <a:endParaRPr lang="tr-TR"/>
        </a:p>
      </dgm:t>
    </dgm:pt>
    <dgm:pt modelId="{DB815891-C0DF-4B26-A6D7-91C54DE4F203}" type="pres">
      <dgm:prSet presAssocID="{E9903050-3E0F-4004-9183-15966DBA1A52}" presName="rootConnector" presStyleLbl="node2" presStyleIdx="4" presStyleCnt="6"/>
      <dgm:spPr/>
      <dgm:t>
        <a:bodyPr/>
        <a:lstStyle/>
        <a:p>
          <a:endParaRPr lang="tr-TR"/>
        </a:p>
      </dgm:t>
    </dgm:pt>
    <dgm:pt modelId="{B8FB8E25-B85A-49D1-8D2E-5A8DD5EF43E8}" type="pres">
      <dgm:prSet presAssocID="{E9903050-3E0F-4004-9183-15966DBA1A52}" presName="hierChild4" presStyleCnt="0"/>
      <dgm:spPr/>
    </dgm:pt>
    <dgm:pt modelId="{A9F95515-F5EA-4336-98F7-CF553695AAD4}" type="pres">
      <dgm:prSet presAssocID="{E358000E-AD5D-4810-8FC9-A6BB436D2250}" presName="Name37" presStyleLbl="parChTrans1D3" presStyleIdx="8" presStyleCnt="10"/>
      <dgm:spPr/>
      <dgm:t>
        <a:bodyPr/>
        <a:lstStyle/>
        <a:p>
          <a:endParaRPr lang="tr-TR"/>
        </a:p>
      </dgm:t>
    </dgm:pt>
    <dgm:pt modelId="{04DD3610-3DE4-477C-B3F6-89C28C473171}" type="pres">
      <dgm:prSet presAssocID="{E9575456-D635-4908-ACE7-E4C7129339D1}" presName="hierRoot2" presStyleCnt="0">
        <dgm:presLayoutVars>
          <dgm:hierBranch val="init"/>
        </dgm:presLayoutVars>
      </dgm:prSet>
      <dgm:spPr/>
    </dgm:pt>
    <dgm:pt modelId="{700E9E9C-73B5-4D9E-943F-9ECC7695DC48}" type="pres">
      <dgm:prSet presAssocID="{E9575456-D635-4908-ACE7-E4C7129339D1}" presName="rootComposite" presStyleCnt="0"/>
      <dgm:spPr/>
    </dgm:pt>
    <dgm:pt modelId="{928C1CAC-11A1-42A3-BF28-D50B879D111C}" type="pres">
      <dgm:prSet presAssocID="{E9575456-D635-4908-ACE7-E4C7129339D1}" presName="rootText" presStyleLbl="node3" presStyleIdx="8" presStyleCnt="10" custLinFactNeighborY="-32255">
        <dgm:presLayoutVars>
          <dgm:chPref val="3"/>
        </dgm:presLayoutVars>
      </dgm:prSet>
      <dgm:spPr/>
      <dgm:t>
        <a:bodyPr/>
        <a:lstStyle/>
        <a:p>
          <a:endParaRPr lang="tr-TR"/>
        </a:p>
      </dgm:t>
    </dgm:pt>
    <dgm:pt modelId="{1C05740A-3A6C-4A25-94D0-8C0F396770A9}" type="pres">
      <dgm:prSet presAssocID="{E9575456-D635-4908-ACE7-E4C7129339D1}" presName="rootConnector" presStyleLbl="node3" presStyleIdx="8" presStyleCnt="10"/>
      <dgm:spPr/>
      <dgm:t>
        <a:bodyPr/>
        <a:lstStyle/>
        <a:p>
          <a:endParaRPr lang="tr-TR"/>
        </a:p>
      </dgm:t>
    </dgm:pt>
    <dgm:pt modelId="{5E1A8BEA-107F-40BD-ABA0-0F8257B12CD1}" type="pres">
      <dgm:prSet presAssocID="{E9575456-D635-4908-ACE7-E4C7129339D1}" presName="hierChild4" presStyleCnt="0"/>
      <dgm:spPr/>
    </dgm:pt>
    <dgm:pt modelId="{D03BF818-D6BD-49F8-BFC6-D4522ECA5AD2}" type="pres">
      <dgm:prSet presAssocID="{E9575456-D635-4908-ACE7-E4C7129339D1}" presName="hierChild5" presStyleCnt="0"/>
      <dgm:spPr/>
    </dgm:pt>
    <dgm:pt modelId="{DB8FB0AE-416F-4FE0-ACC2-ADF483368C44}" type="pres">
      <dgm:prSet presAssocID="{E9903050-3E0F-4004-9183-15966DBA1A52}" presName="hierChild5" presStyleCnt="0"/>
      <dgm:spPr/>
    </dgm:pt>
    <dgm:pt modelId="{029968DE-34FB-4E4B-B793-7D979821D39B}" type="pres">
      <dgm:prSet presAssocID="{7941278C-3E82-4F3C-BC76-0A01230F6DD5}" presName="hierChild3" presStyleCnt="0"/>
      <dgm:spPr/>
    </dgm:pt>
    <dgm:pt modelId="{C2D5BEDA-DF83-4119-B3B5-5D99650C0342}" type="pres">
      <dgm:prSet presAssocID="{E3D169A1-9A17-4B7D-B4DE-DC0AE20D6865}" presName="Name111" presStyleLbl="parChTrans1D2" presStyleIdx="5" presStyleCnt="9"/>
      <dgm:spPr/>
      <dgm:t>
        <a:bodyPr/>
        <a:lstStyle/>
        <a:p>
          <a:endParaRPr lang="tr-TR"/>
        </a:p>
      </dgm:t>
    </dgm:pt>
    <dgm:pt modelId="{2A38BD22-7663-4D64-A3E0-63FD196CFF14}" type="pres">
      <dgm:prSet presAssocID="{9659325F-49FB-4ED3-A6F5-314E47A92B35}" presName="hierRoot3" presStyleCnt="0">
        <dgm:presLayoutVars>
          <dgm:hierBranch val="init"/>
        </dgm:presLayoutVars>
      </dgm:prSet>
      <dgm:spPr/>
    </dgm:pt>
    <dgm:pt modelId="{6AF17D94-21F4-40F8-8A2B-C5D575B2E3F9}" type="pres">
      <dgm:prSet presAssocID="{9659325F-49FB-4ED3-A6F5-314E47A92B35}" presName="rootComposite3" presStyleCnt="0"/>
      <dgm:spPr/>
    </dgm:pt>
    <dgm:pt modelId="{F5FCC83E-54B1-42A8-A499-6C7AF1F1041F}" type="pres">
      <dgm:prSet presAssocID="{9659325F-49FB-4ED3-A6F5-314E47A92B35}" presName="rootText3" presStyleLbl="asst1" presStyleIdx="0" presStyleCnt="3" custLinFactX="97064" custLinFactNeighborX="100000" custLinFactNeighborY="-30153">
        <dgm:presLayoutVars>
          <dgm:chPref val="3"/>
        </dgm:presLayoutVars>
      </dgm:prSet>
      <dgm:spPr/>
      <dgm:t>
        <a:bodyPr/>
        <a:lstStyle/>
        <a:p>
          <a:endParaRPr lang="tr-TR"/>
        </a:p>
      </dgm:t>
    </dgm:pt>
    <dgm:pt modelId="{DCA6AAE0-7CA5-49D4-B9B8-ED67247D78E3}" type="pres">
      <dgm:prSet presAssocID="{9659325F-49FB-4ED3-A6F5-314E47A92B35}" presName="rootConnector3" presStyleLbl="asst1" presStyleIdx="0" presStyleCnt="3"/>
      <dgm:spPr/>
      <dgm:t>
        <a:bodyPr/>
        <a:lstStyle/>
        <a:p>
          <a:endParaRPr lang="tr-TR"/>
        </a:p>
      </dgm:t>
    </dgm:pt>
    <dgm:pt modelId="{6C010786-9614-4C7A-9744-2BC7AF14E5A4}" type="pres">
      <dgm:prSet presAssocID="{9659325F-49FB-4ED3-A6F5-314E47A92B35}" presName="hierChild6" presStyleCnt="0"/>
      <dgm:spPr/>
    </dgm:pt>
    <dgm:pt modelId="{C081F16E-B138-45E2-A347-21D5E513EDC6}" type="pres">
      <dgm:prSet presAssocID="{E2718688-E72C-41BF-8EB3-36E7E787A16A}" presName="Name37" presStyleLbl="parChTrans1D3" presStyleIdx="9" presStyleCnt="10"/>
      <dgm:spPr/>
      <dgm:t>
        <a:bodyPr/>
        <a:lstStyle/>
        <a:p>
          <a:endParaRPr lang="tr-TR"/>
        </a:p>
      </dgm:t>
    </dgm:pt>
    <dgm:pt modelId="{EA482C58-141F-48AC-9BC2-1C63CF45120B}" type="pres">
      <dgm:prSet presAssocID="{FCEC4D8B-A039-4C79-8314-3BC5DF846CFB}" presName="hierRoot2" presStyleCnt="0">
        <dgm:presLayoutVars>
          <dgm:hierBranch val="init"/>
        </dgm:presLayoutVars>
      </dgm:prSet>
      <dgm:spPr/>
    </dgm:pt>
    <dgm:pt modelId="{4B9CD8D7-5D0E-4081-94D3-0D90D161D771}" type="pres">
      <dgm:prSet presAssocID="{FCEC4D8B-A039-4C79-8314-3BC5DF846CFB}" presName="rootComposite" presStyleCnt="0"/>
      <dgm:spPr/>
    </dgm:pt>
    <dgm:pt modelId="{7961F1CC-3DEF-4177-B602-061C65A174DB}" type="pres">
      <dgm:prSet presAssocID="{FCEC4D8B-A039-4C79-8314-3BC5DF846CFB}" presName="rootText" presStyleLbl="node3" presStyleIdx="9" presStyleCnt="10" custLinFactX="100000" custLinFactNeighborX="153356" custLinFactNeighborY="-54628">
        <dgm:presLayoutVars>
          <dgm:chPref val="3"/>
        </dgm:presLayoutVars>
      </dgm:prSet>
      <dgm:spPr/>
      <dgm:t>
        <a:bodyPr/>
        <a:lstStyle/>
        <a:p>
          <a:endParaRPr lang="tr-TR"/>
        </a:p>
      </dgm:t>
    </dgm:pt>
    <dgm:pt modelId="{8AA1E4B5-8572-4A20-9024-97CC431E49F5}" type="pres">
      <dgm:prSet presAssocID="{FCEC4D8B-A039-4C79-8314-3BC5DF846CFB}" presName="rootConnector" presStyleLbl="node3" presStyleIdx="9" presStyleCnt="10"/>
      <dgm:spPr/>
      <dgm:t>
        <a:bodyPr/>
        <a:lstStyle/>
        <a:p>
          <a:endParaRPr lang="tr-TR"/>
        </a:p>
      </dgm:t>
    </dgm:pt>
    <dgm:pt modelId="{17FC35EA-10B9-4FC4-B86D-494DC63A2294}" type="pres">
      <dgm:prSet presAssocID="{FCEC4D8B-A039-4C79-8314-3BC5DF846CFB}" presName="hierChild4" presStyleCnt="0"/>
      <dgm:spPr/>
    </dgm:pt>
    <dgm:pt modelId="{9A13491A-6D72-452F-BDE8-23ACD7D3435E}" type="pres">
      <dgm:prSet presAssocID="{FCEC4D8B-A039-4C79-8314-3BC5DF846CFB}" presName="hierChild5" presStyleCnt="0"/>
      <dgm:spPr/>
    </dgm:pt>
    <dgm:pt modelId="{7A2CF82A-6842-4107-B58B-09D59E73FEDB}" type="pres">
      <dgm:prSet presAssocID="{9659325F-49FB-4ED3-A6F5-314E47A92B35}" presName="hierChild7" presStyleCnt="0"/>
      <dgm:spPr/>
    </dgm:pt>
    <dgm:pt modelId="{81D30962-04F5-4C87-96AB-FACE677175C8}" type="pres">
      <dgm:prSet presAssocID="{02D5AB7D-7868-4D7B-A3C2-C6DB0F5FE17E}" presName="Name111" presStyleLbl="parChTrans1D2" presStyleIdx="6" presStyleCnt="9"/>
      <dgm:spPr/>
      <dgm:t>
        <a:bodyPr/>
        <a:lstStyle/>
        <a:p>
          <a:endParaRPr lang="tr-TR"/>
        </a:p>
      </dgm:t>
    </dgm:pt>
    <dgm:pt modelId="{7AEA9C29-31E3-46B1-A701-2AB331A03D5E}" type="pres">
      <dgm:prSet presAssocID="{2B081C98-01B3-4F58-9788-B10209A7858B}" presName="hierRoot3" presStyleCnt="0">
        <dgm:presLayoutVars>
          <dgm:hierBranch val="r"/>
        </dgm:presLayoutVars>
      </dgm:prSet>
      <dgm:spPr/>
    </dgm:pt>
    <dgm:pt modelId="{75D03BB0-34A7-4775-AB94-7FBC598E4496}" type="pres">
      <dgm:prSet presAssocID="{2B081C98-01B3-4F58-9788-B10209A7858B}" presName="rootComposite3" presStyleCnt="0"/>
      <dgm:spPr/>
    </dgm:pt>
    <dgm:pt modelId="{116425D3-857F-47E0-9238-3771EDB941C6}" type="pres">
      <dgm:prSet presAssocID="{2B081C98-01B3-4F58-9788-B10209A7858B}" presName="rootText3" presStyleLbl="asst1" presStyleIdx="1" presStyleCnt="3" custLinFactX="-71723" custLinFactNeighborX="-100000" custLinFactNeighborY="-30769">
        <dgm:presLayoutVars>
          <dgm:chPref val="3"/>
        </dgm:presLayoutVars>
      </dgm:prSet>
      <dgm:spPr/>
      <dgm:t>
        <a:bodyPr/>
        <a:lstStyle/>
        <a:p>
          <a:endParaRPr lang="tr-TR"/>
        </a:p>
      </dgm:t>
    </dgm:pt>
    <dgm:pt modelId="{6C8CC51A-76F6-4A46-A654-D19EF9AEE515}" type="pres">
      <dgm:prSet presAssocID="{2B081C98-01B3-4F58-9788-B10209A7858B}" presName="rootConnector3" presStyleLbl="asst1" presStyleIdx="1" presStyleCnt="3"/>
      <dgm:spPr/>
      <dgm:t>
        <a:bodyPr/>
        <a:lstStyle/>
        <a:p>
          <a:endParaRPr lang="tr-TR"/>
        </a:p>
      </dgm:t>
    </dgm:pt>
    <dgm:pt modelId="{253EDA58-D394-410B-9434-58ACE83DAF78}" type="pres">
      <dgm:prSet presAssocID="{2B081C98-01B3-4F58-9788-B10209A7858B}" presName="hierChild6" presStyleCnt="0"/>
      <dgm:spPr/>
    </dgm:pt>
    <dgm:pt modelId="{DC4AA183-6CE5-4B2E-81A6-B6C66769560B}" type="pres">
      <dgm:prSet presAssocID="{2B081C98-01B3-4F58-9788-B10209A7858B}" presName="hierChild7" presStyleCnt="0"/>
      <dgm:spPr/>
    </dgm:pt>
    <dgm:pt modelId="{6C4BBCA7-59FB-4548-97E2-D091F142E2CA}" type="pres">
      <dgm:prSet presAssocID="{DDAB9D70-9ACE-4660-851A-28E4906823F1}" presName="Name111" presStyleLbl="parChTrans1D2" presStyleIdx="7" presStyleCnt="9"/>
      <dgm:spPr/>
      <dgm:t>
        <a:bodyPr/>
        <a:lstStyle/>
        <a:p>
          <a:endParaRPr lang="tr-TR"/>
        </a:p>
      </dgm:t>
    </dgm:pt>
    <dgm:pt modelId="{E93408E7-C8AD-443F-A19B-2C2C354DABC5}" type="pres">
      <dgm:prSet presAssocID="{E6CFEE79-07E0-400B-A291-8E10CFCFDDBA}" presName="hierRoot3" presStyleCnt="0">
        <dgm:presLayoutVars>
          <dgm:hierBranch val="init"/>
        </dgm:presLayoutVars>
      </dgm:prSet>
      <dgm:spPr/>
    </dgm:pt>
    <dgm:pt modelId="{C5B8A8CD-D2BA-43D3-BC94-854EDEDAF80E}" type="pres">
      <dgm:prSet presAssocID="{E6CFEE79-07E0-400B-A291-8E10CFCFDDBA}" presName="rootComposite3" presStyleCnt="0"/>
      <dgm:spPr/>
    </dgm:pt>
    <dgm:pt modelId="{3BEC740B-600E-463B-8CE1-FF7DB0C5D0F8}" type="pres">
      <dgm:prSet presAssocID="{E6CFEE79-07E0-400B-A291-8E10CFCFDDBA}" presName="rootText3" presStyleLbl="asst1" presStyleIdx="2" presStyleCnt="3" custLinFactX="117267" custLinFactNeighborX="200000" custLinFactNeighborY="-69744">
        <dgm:presLayoutVars>
          <dgm:chPref val="3"/>
        </dgm:presLayoutVars>
      </dgm:prSet>
      <dgm:spPr/>
      <dgm:t>
        <a:bodyPr/>
        <a:lstStyle/>
        <a:p>
          <a:endParaRPr lang="tr-TR"/>
        </a:p>
      </dgm:t>
    </dgm:pt>
    <dgm:pt modelId="{636DB8A2-BF9E-4611-B3FD-EBD2D06D231F}" type="pres">
      <dgm:prSet presAssocID="{E6CFEE79-07E0-400B-A291-8E10CFCFDDBA}" presName="rootConnector3" presStyleLbl="asst1" presStyleIdx="2" presStyleCnt="3"/>
      <dgm:spPr/>
      <dgm:t>
        <a:bodyPr/>
        <a:lstStyle/>
        <a:p>
          <a:endParaRPr lang="tr-TR"/>
        </a:p>
      </dgm:t>
    </dgm:pt>
    <dgm:pt modelId="{80DB05A1-6F55-4FE3-8B0D-1AABF1672DC1}" type="pres">
      <dgm:prSet presAssocID="{E6CFEE79-07E0-400B-A291-8E10CFCFDDBA}" presName="hierChild6" presStyleCnt="0"/>
      <dgm:spPr/>
    </dgm:pt>
    <dgm:pt modelId="{4FF1493B-C616-475B-9776-D1955C7302C0}" type="pres">
      <dgm:prSet presAssocID="{E6CFEE79-07E0-400B-A291-8E10CFCFDDBA}" presName="hierChild7" presStyleCnt="0"/>
      <dgm:spPr/>
    </dgm:pt>
    <dgm:pt modelId="{6E2F2945-58D0-476B-8B90-BDBAE85CBE85}" type="pres">
      <dgm:prSet presAssocID="{F416686E-415F-4848-9B90-DF7B2BE9CE89}" presName="hierRoot1" presStyleCnt="0">
        <dgm:presLayoutVars>
          <dgm:hierBranch val="init"/>
        </dgm:presLayoutVars>
      </dgm:prSet>
      <dgm:spPr/>
    </dgm:pt>
    <dgm:pt modelId="{81D97F86-418B-41AA-B2AC-EF7E77637F12}" type="pres">
      <dgm:prSet presAssocID="{F416686E-415F-4848-9B90-DF7B2BE9CE89}" presName="rootComposite1" presStyleCnt="0"/>
      <dgm:spPr/>
    </dgm:pt>
    <dgm:pt modelId="{73CD4108-B338-4A69-B21A-86AEE388F119}" type="pres">
      <dgm:prSet presAssocID="{F416686E-415F-4848-9B90-DF7B2BE9CE89}" presName="rootText1" presStyleLbl="node0" presStyleIdx="1" presStyleCnt="2" custLinFactNeighborX="10396" custLinFactNeighborY="1248">
        <dgm:presLayoutVars>
          <dgm:chPref val="3"/>
        </dgm:presLayoutVars>
      </dgm:prSet>
      <dgm:spPr/>
      <dgm:t>
        <a:bodyPr/>
        <a:lstStyle/>
        <a:p>
          <a:endParaRPr lang="tr-TR"/>
        </a:p>
      </dgm:t>
    </dgm:pt>
    <dgm:pt modelId="{C43CD597-34FA-4F12-80C4-3464F87798D8}" type="pres">
      <dgm:prSet presAssocID="{F416686E-415F-4848-9B90-DF7B2BE9CE89}" presName="rootConnector1" presStyleLbl="node1" presStyleIdx="0" presStyleCnt="0"/>
      <dgm:spPr/>
      <dgm:t>
        <a:bodyPr/>
        <a:lstStyle/>
        <a:p>
          <a:endParaRPr lang="tr-TR"/>
        </a:p>
      </dgm:t>
    </dgm:pt>
    <dgm:pt modelId="{7358EEF8-9F3F-482A-9A95-CCAECACAE95D}" type="pres">
      <dgm:prSet presAssocID="{F416686E-415F-4848-9B90-DF7B2BE9CE89}" presName="hierChild2" presStyleCnt="0"/>
      <dgm:spPr/>
    </dgm:pt>
    <dgm:pt modelId="{8317AD4C-FA77-4CE5-A2B2-23A68FB3BDAC}" type="pres">
      <dgm:prSet presAssocID="{82925EA6-A7F6-428A-A6D2-5F227ED0B299}" presName="Name37" presStyleLbl="parChTrans1D2" presStyleIdx="8" presStyleCnt="9"/>
      <dgm:spPr/>
      <dgm:t>
        <a:bodyPr/>
        <a:lstStyle/>
        <a:p>
          <a:endParaRPr lang="tr-TR"/>
        </a:p>
      </dgm:t>
    </dgm:pt>
    <dgm:pt modelId="{45813168-A5F2-45F3-9AA2-984FCC795240}" type="pres">
      <dgm:prSet presAssocID="{F10B4F31-DF18-42D6-A188-194D9445EC18}" presName="hierRoot2" presStyleCnt="0">
        <dgm:presLayoutVars>
          <dgm:hierBranch val="init"/>
        </dgm:presLayoutVars>
      </dgm:prSet>
      <dgm:spPr/>
    </dgm:pt>
    <dgm:pt modelId="{5F85ED10-7838-434C-B54E-DEA7AC0C5F8C}" type="pres">
      <dgm:prSet presAssocID="{F10B4F31-DF18-42D6-A188-194D9445EC18}" presName="rootComposite" presStyleCnt="0"/>
      <dgm:spPr/>
    </dgm:pt>
    <dgm:pt modelId="{E1875886-E11B-4064-A3D5-73BEDC9EF9AA}" type="pres">
      <dgm:prSet presAssocID="{F10B4F31-DF18-42D6-A188-194D9445EC18}" presName="rootText" presStyleLbl="node2" presStyleIdx="5" presStyleCnt="6" custLinFactNeighborX="11018" custLinFactNeighborY="-26154">
        <dgm:presLayoutVars>
          <dgm:chPref val="3"/>
        </dgm:presLayoutVars>
      </dgm:prSet>
      <dgm:spPr/>
      <dgm:t>
        <a:bodyPr/>
        <a:lstStyle/>
        <a:p>
          <a:endParaRPr lang="tr-TR"/>
        </a:p>
      </dgm:t>
    </dgm:pt>
    <dgm:pt modelId="{85F3F4A2-09AF-49C0-A07A-22F9075C6BCC}" type="pres">
      <dgm:prSet presAssocID="{F10B4F31-DF18-42D6-A188-194D9445EC18}" presName="rootConnector" presStyleLbl="node2" presStyleIdx="5" presStyleCnt="6"/>
      <dgm:spPr/>
      <dgm:t>
        <a:bodyPr/>
        <a:lstStyle/>
        <a:p>
          <a:endParaRPr lang="tr-TR"/>
        </a:p>
      </dgm:t>
    </dgm:pt>
    <dgm:pt modelId="{C2645BD8-E8B3-4CF7-A66C-4107A6CB7677}" type="pres">
      <dgm:prSet presAssocID="{F10B4F31-DF18-42D6-A188-194D9445EC18}" presName="hierChild4" presStyleCnt="0"/>
      <dgm:spPr/>
    </dgm:pt>
    <dgm:pt modelId="{82C7DCE0-ED7C-4AF9-9620-6EF3485651F6}" type="pres">
      <dgm:prSet presAssocID="{F10B4F31-DF18-42D6-A188-194D9445EC18}" presName="hierChild5" presStyleCnt="0"/>
      <dgm:spPr/>
    </dgm:pt>
    <dgm:pt modelId="{94266749-1B3F-43F3-9993-12AF71D843EA}" type="pres">
      <dgm:prSet presAssocID="{F416686E-415F-4848-9B90-DF7B2BE9CE89}" presName="hierChild3" presStyleCnt="0"/>
      <dgm:spPr/>
    </dgm:pt>
  </dgm:ptLst>
  <dgm:cxnLst>
    <dgm:cxn modelId="{725339E7-3A87-46DB-9615-140A5AD3A19C}" type="presOf" srcId="{E9575456-D635-4908-ACE7-E4C7129339D1}" destId="{928C1CAC-11A1-42A3-BF28-D50B879D111C}" srcOrd="0" destOrd="0" presId="urn:microsoft.com/office/officeart/2005/8/layout/orgChart1"/>
    <dgm:cxn modelId="{A5BB52F1-C475-46C1-B5FC-57698FC05FC6}" type="presOf" srcId="{DDAB9D70-9ACE-4660-851A-28E4906823F1}" destId="{6C4BBCA7-59FB-4548-97E2-D091F142E2CA}" srcOrd="0" destOrd="0" presId="urn:microsoft.com/office/officeart/2005/8/layout/orgChart1"/>
    <dgm:cxn modelId="{A6BA3B3E-24E8-41D8-AD5B-01A3BAF21D2C}" srcId="{7941278C-3E82-4F3C-BC76-0A01230F6DD5}" destId="{C38DC1A6-9645-48E3-A9C6-20A3052428B5}" srcOrd="1" destOrd="0" parTransId="{B4A81FE6-147D-41D4-9DDC-B895BECDA9BD}" sibTransId="{0F721A5E-CF55-49D5-A60E-44F8D53288A1}"/>
    <dgm:cxn modelId="{4D436CFB-2C18-49D3-9A43-958A3F74A843}" type="presOf" srcId="{1467A940-0805-407A-86E5-E422AB498DC5}" destId="{58F7FAEC-3238-415B-8DBF-2DC7C886F0BB}" srcOrd="1" destOrd="0" presId="urn:microsoft.com/office/officeart/2005/8/layout/orgChart1"/>
    <dgm:cxn modelId="{0788644B-588B-4D1E-B14F-3062BAC42D0B}" srcId="{9E416FF1-9F83-46F1-88F5-52E440FF1F33}" destId="{8140713A-A9F3-4311-A8D6-43E249D9B430}" srcOrd="0" destOrd="0" parTransId="{66FD44E0-49F4-47D5-8F52-C6821BC7975D}" sibTransId="{CBEE2750-4C98-4BDD-8306-72CCDBF4EC6B}"/>
    <dgm:cxn modelId="{6C21CD06-3F29-43B2-9D9B-5F3E037103BD}" type="presOf" srcId="{E358000E-AD5D-4810-8FC9-A6BB436D2250}" destId="{A9F95515-F5EA-4336-98F7-CF553695AAD4}" srcOrd="0" destOrd="0" presId="urn:microsoft.com/office/officeart/2005/8/layout/orgChart1"/>
    <dgm:cxn modelId="{2381D576-9065-4761-BDC8-5AD4D25CBBD4}" type="presOf" srcId="{24FA9AA7-D373-4DB9-8DD5-BD46095227EB}" destId="{10191DD4-B659-432F-A177-C821C4DCA938}" srcOrd="0" destOrd="0" presId="urn:microsoft.com/office/officeart/2005/8/layout/orgChart1"/>
    <dgm:cxn modelId="{15D4AE26-3081-4CB0-B4F3-DA3C50E0E959}" type="presOf" srcId="{8140713A-A9F3-4311-A8D6-43E249D9B430}" destId="{136AC83B-C16A-42BE-BE94-8BD8539EBB28}" srcOrd="1" destOrd="0" presId="urn:microsoft.com/office/officeart/2005/8/layout/orgChart1"/>
    <dgm:cxn modelId="{9E9DA76D-EBCD-4467-A21E-917BE42987D0}" type="presOf" srcId="{E6CFEE79-07E0-400B-A291-8E10CFCFDDBA}" destId="{636DB8A2-BF9E-4611-B3FD-EBD2D06D231F}" srcOrd="1" destOrd="0" presId="urn:microsoft.com/office/officeart/2005/8/layout/orgChart1"/>
    <dgm:cxn modelId="{9C41FC4F-D35A-4253-992D-D4426D1DE467}" type="presOf" srcId="{F10B4F31-DF18-42D6-A188-194D9445EC18}" destId="{85F3F4A2-09AF-49C0-A07A-22F9075C6BCC}" srcOrd="1" destOrd="0" presId="urn:microsoft.com/office/officeart/2005/8/layout/orgChart1"/>
    <dgm:cxn modelId="{A22D5991-24C4-482D-AC0D-7691FB0AC978}" type="presOf" srcId="{1467A940-0805-407A-86E5-E422AB498DC5}" destId="{E5F006AA-F69E-4B49-AC95-6775B05C8C71}" srcOrd="0" destOrd="0" presId="urn:microsoft.com/office/officeart/2005/8/layout/orgChart1"/>
    <dgm:cxn modelId="{023AE18A-C170-496C-957F-1B14A40CF938}" type="presOf" srcId="{7941278C-3E82-4F3C-BC76-0A01230F6DD5}" destId="{B2021AE8-A63A-4FB8-A5C0-B3837689179D}" srcOrd="1" destOrd="0" presId="urn:microsoft.com/office/officeart/2005/8/layout/orgChart1"/>
    <dgm:cxn modelId="{705EFEF8-0D93-4AD3-8C63-DD97C332617D}" type="presOf" srcId="{6BB4769F-C746-439B-902E-9807EE596F4B}" destId="{6C3FED93-AA11-44E5-AB1B-F020FC662FB2}" srcOrd="0" destOrd="0" presId="urn:microsoft.com/office/officeart/2005/8/layout/orgChart1"/>
    <dgm:cxn modelId="{71A5F698-AC90-41BB-9BCC-58F15D8FA80C}" type="presOf" srcId="{9659325F-49FB-4ED3-A6F5-314E47A92B35}" destId="{DCA6AAE0-7CA5-49D4-B9B8-ED67247D78E3}" srcOrd="1" destOrd="0" presId="urn:microsoft.com/office/officeart/2005/8/layout/orgChart1"/>
    <dgm:cxn modelId="{A5517C83-96F7-4FD0-BFDF-BB716CCF1850}" srcId="{C31D920B-1CFC-468B-A9D4-CCD104F9DD9E}" destId="{1467A940-0805-407A-86E5-E422AB498DC5}" srcOrd="1" destOrd="0" parTransId="{6EEE8F81-348D-4259-A4A5-FFBE0B614503}" sibTransId="{1186E86B-44DA-4849-BFAE-08A7C889F4EF}"/>
    <dgm:cxn modelId="{E312ABA1-556C-4511-8150-7276AFF46FC3}" srcId="{24FA9AA7-D373-4DB9-8DD5-BD46095227EB}" destId="{8C236564-F436-48AC-8376-B70497E3B129}" srcOrd="1" destOrd="0" parTransId="{9DC7D440-5840-4D06-B2B6-86136675BC42}" sibTransId="{93D3628E-AA3E-4D79-B279-8CF6657E1476}"/>
    <dgm:cxn modelId="{D83A9528-B14D-4193-9B88-A8C0EEE2CC17}" type="presOf" srcId="{B4A81FE6-147D-41D4-9DDC-B895BECDA9BD}" destId="{A4B8C889-5834-4D58-A98D-C935FEE621FA}" srcOrd="0" destOrd="0" presId="urn:microsoft.com/office/officeart/2005/8/layout/orgChart1"/>
    <dgm:cxn modelId="{1E8AF8F7-A032-4FC0-9AD7-A699EEACE620}" type="presOf" srcId="{5AA57C67-6604-4794-9CD5-C4617F252418}" destId="{0E85725F-A9C1-4E5E-8FE5-729C40081A87}" srcOrd="0" destOrd="0" presId="urn:microsoft.com/office/officeart/2005/8/layout/orgChart1"/>
    <dgm:cxn modelId="{688ED6E9-5FB9-4B78-A86E-D73189DF3726}" srcId="{C31D920B-1CFC-468B-A9D4-CCD104F9DD9E}" destId="{2B6A51F3-B698-4BF9-9D46-0DB66B9C2848}" srcOrd="0" destOrd="0" parTransId="{D832A5EE-1836-457E-8184-DDBEBDD37F9A}" sibTransId="{1033CF03-34FA-4971-B617-75197BFCF86F}"/>
    <dgm:cxn modelId="{59D7B1CF-D16C-49E7-A011-DC2B5F1C15BD}" type="presOf" srcId="{8C236564-F436-48AC-8376-B70497E3B129}" destId="{32397F3F-AE17-424E-9E8F-A7A86575C467}" srcOrd="1" destOrd="0" presId="urn:microsoft.com/office/officeart/2005/8/layout/orgChart1"/>
    <dgm:cxn modelId="{93E7A206-C9F0-436D-8CD7-32364503CACE}" type="presOf" srcId="{3E4647DA-DA84-4277-B982-145A54757630}" destId="{AE512B05-AABF-4C30-AD41-AE89D1FCBDDA}" srcOrd="1" destOrd="0" presId="urn:microsoft.com/office/officeart/2005/8/layout/orgChart1"/>
    <dgm:cxn modelId="{56F685EB-98CF-4313-BBCA-40D4E2879909}" srcId="{F416686E-415F-4848-9B90-DF7B2BE9CE89}" destId="{F10B4F31-DF18-42D6-A188-194D9445EC18}" srcOrd="0" destOrd="0" parTransId="{82925EA6-A7F6-428A-A6D2-5F227ED0B299}" sibTransId="{63824DEB-016B-49DD-BCE6-2F220F239B9B}"/>
    <dgm:cxn modelId="{E4D63291-9202-4FC0-AE2E-6554065A0143}" type="presOf" srcId="{C31D920B-1CFC-468B-A9D4-CCD104F9DD9E}" destId="{5C608764-C0A4-4468-9D84-2D8932537B91}" srcOrd="1" destOrd="0" presId="urn:microsoft.com/office/officeart/2005/8/layout/orgChart1"/>
    <dgm:cxn modelId="{6404304A-BCC3-4765-AEA0-15AD9C87C17E}" type="presOf" srcId="{F416686E-415F-4848-9B90-DF7B2BE9CE89}" destId="{C43CD597-34FA-4F12-80C4-3464F87798D8}" srcOrd="1" destOrd="0" presId="urn:microsoft.com/office/officeart/2005/8/layout/orgChart1"/>
    <dgm:cxn modelId="{DFC7715A-1FE7-4001-92D9-E84F7EEC1FED}" type="presOf" srcId="{E9903050-3E0F-4004-9183-15966DBA1A52}" destId="{0C5C993A-770C-404B-8FDE-BCA67195E317}" srcOrd="0" destOrd="0" presId="urn:microsoft.com/office/officeart/2005/8/layout/orgChart1"/>
    <dgm:cxn modelId="{0D30615C-C6DF-4101-B044-3380ADA19A23}" srcId="{7941278C-3E82-4F3C-BC76-0A01230F6DD5}" destId="{9E416FF1-9F83-46F1-88F5-52E440FF1F33}" srcOrd="4" destOrd="0" parTransId="{EEDCAF53-99A8-4C25-9E5C-E83327524640}" sibTransId="{424F481B-2FAF-4399-A627-0069C77C57A1}"/>
    <dgm:cxn modelId="{12CE9D28-97C7-4EA3-A642-3817C0E4F321}" type="presOf" srcId="{CA3FC7E0-4EEF-412E-BB06-3E98433EFD57}" destId="{1175DA20-11B1-4525-89D7-380D1A25FAE5}" srcOrd="0" destOrd="0" presId="urn:microsoft.com/office/officeart/2005/8/layout/orgChart1"/>
    <dgm:cxn modelId="{D8DEB58D-81B0-40F5-9839-88018147A6A3}" type="presOf" srcId="{FCEC4D8B-A039-4C79-8314-3BC5DF846CFB}" destId="{8AA1E4B5-8572-4A20-9024-97CC431E49F5}" srcOrd="1" destOrd="0" presId="urn:microsoft.com/office/officeart/2005/8/layout/orgChart1"/>
    <dgm:cxn modelId="{488B8763-F8D1-47D6-A9EF-AAEB43D4FCF0}" srcId="{6A8E7F24-1DE7-4492-AB42-8B353C48EBEF}" destId="{F416686E-415F-4848-9B90-DF7B2BE9CE89}" srcOrd="1" destOrd="0" parTransId="{622273F2-CB2A-490B-A080-7B041D52679F}" sibTransId="{BBAC8EDC-7DE6-4BFD-B3A5-176AED8868C9}"/>
    <dgm:cxn modelId="{A989E0AD-50A1-4856-B6D3-C85D2574ECBF}" type="presOf" srcId="{82925EA6-A7F6-428A-A6D2-5F227ED0B299}" destId="{8317AD4C-FA77-4CE5-A2B2-23A68FB3BDAC}" srcOrd="0" destOrd="0" presId="urn:microsoft.com/office/officeart/2005/8/layout/orgChart1"/>
    <dgm:cxn modelId="{F22FF474-80B8-477A-99C4-10A8F19706B5}" type="presOf" srcId="{2B081C98-01B3-4F58-9788-B10209A7858B}" destId="{6C8CC51A-76F6-4A46-A654-D19EF9AEE515}" srcOrd="1" destOrd="0" presId="urn:microsoft.com/office/officeart/2005/8/layout/orgChart1"/>
    <dgm:cxn modelId="{5E7797BF-74E4-42CF-8A35-16288E378340}" type="presOf" srcId="{24FA9AA7-D373-4DB9-8DD5-BD46095227EB}" destId="{99EA1D28-6030-4DC5-B8D8-D0D37630DDF2}" srcOrd="1" destOrd="0" presId="urn:microsoft.com/office/officeart/2005/8/layout/orgChart1"/>
    <dgm:cxn modelId="{B4CCBE13-AEAE-44BF-AD79-8B3BB1B331CF}" srcId="{E9903050-3E0F-4004-9183-15966DBA1A52}" destId="{E9575456-D635-4908-ACE7-E4C7129339D1}" srcOrd="0" destOrd="0" parTransId="{E358000E-AD5D-4810-8FC9-A6BB436D2250}" sibTransId="{300625F8-374D-4351-A377-6CA70DAD4101}"/>
    <dgm:cxn modelId="{0D02FEC9-8142-4F88-8F25-F12F34265EFF}" type="presOf" srcId="{9659325F-49FB-4ED3-A6F5-314E47A92B35}" destId="{F5FCC83E-54B1-42A8-A499-6C7AF1F1041F}" srcOrd="0" destOrd="0" presId="urn:microsoft.com/office/officeart/2005/8/layout/orgChart1"/>
    <dgm:cxn modelId="{3E8F681C-DF53-4314-ABEA-B72EC3D3EE35}" type="presOf" srcId="{E2718688-E72C-41BF-8EB3-36E7E787A16A}" destId="{C081F16E-B138-45E2-A347-21D5E513EDC6}" srcOrd="0" destOrd="0" presId="urn:microsoft.com/office/officeart/2005/8/layout/orgChart1"/>
    <dgm:cxn modelId="{6381BA31-81D4-4548-9FC9-1154713F04AD}" srcId="{7941278C-3E82-4F3C-BC76-0A01230F6DD5}" destId="{C31D920B-1CFC-468B-A9D4-CCD104F9DD9E}" srcOrd="3" destOrd="0" parTransId="{6BB4769F-C746-439B-902E-9807EE596F4B}" sibTransId="{24FF3BE3-EF97-4477-96FC-E5C0B8B3E60F}"/>
    <dgm:cxn modelId="{70D69B7E-1DFF-4698-8817-149075DB0FC7}" srcId="{7941278C-3E82-4F3C-BC76-0A01230F6DD5}" destId="{E6CFEE79-07E0-400B-A291-8E10CFCFDDBA}" srcOrd="7" destOrd="0" parTransId="{DDAB9D70-9ACE-4660-851A-28E4906823F1}" sibTransId="{83A3F4B1-668A-4DB7-9DD0-85D0CA9F756D}"/>
    <dgm:cxn modelId="{3DE2021B-5C20-4DB0-812B-9314A1F0DEF0}" type="presOf" srcId="{F2098564-FCBE-48CD-BCEF-17FE42D0B65A}" destId="{104434C8-03CD-4D7F-B2E5-09AA55362AB4}" srcOrd="1" destOrd="0" presId="urn:microsoft.com/office/officeart/2005/8/layout/orgChart1"/>
    <dgm:cxn modelId="{128B5B04-A609-4C6D-B976-898E54D7CC90}" type="presOf" srcId="{6EEE8F81-348D-4259-A4A5-FFBE0B614503}" destId="{35A985C8-7DDF-45E8-A568-1F76C1DDFB78}" srcOrd="0" destOrd="0" presId="urn:microsoft.com/office/officeart/2005/8/layout/orgChart1"/>
    <dgm:cxn modelId="{A97A0488-1A6B-4B71-BAAE-7C536B4BA1DE}" type="presOf" srcId="{E9903050-3E0F-4004-9183-15966DBA1A52}" destId="{DB815891-C0DF-4B26-A6D7-91C54DE4F203}" srcOrd="1" destOrd="0" presId="urn:microsoft.com/office/officeart/2005/8/layout/orgChart1"/>
    <dgm:cxn modelId="{23C48C17-6C36-46CA-9B4D-9728BBF196A5}" type="presOf" srcId="{E6CFEE79-07E0-400B-A291-8E10CFCFDDBA}" destId="{3BEC740B-600E-463B-8CE1-FF7DB0C5D0F8}" srcOrd="0" destOrd="0" presId="urn:microsoft.com/office/officeart/2005/8/layout/orgChart1"/>
    <dgm:cxn modelId="{8AB0CBB1-0AA8-4ECE-96F8-757A95280E50}" type="presOf" srcId="{6A8E7F24-1DE7-4492-AB42-8B353C48EBEF}" destId="{9A1448A4-CFC2-43AB-9720-7D24A745AF6D}" srcOrd="0" destOrd="0" presId="urn:microsoft.com/office/officeart/2005/8/layout/orgChart1"/>
    <dgm:cxn modelId="{D5AA879B-E1FC-42EC-AC9F-7A74595EF245}" type="presOf" srcId="{8C236564-F436-48AC-8376-B70497E3B129}" destId="{30BE0F1A-561F-4EB3-B5B3-B4B4BC333F62}" srcOrd="0" destOrd="0" presId="urn:microsoft.com/office/officeart/2005/8/layout/orgChart1"/>
    <dgm:cxn modelId="{971B5E09-7004-4531-9D57-14B855B91F24}" type="presOf" srcId="{9E416FF1-9F83-46F1-88F5-52E440FF1F33}" destId="{A44E2BA5-8CB4-42A9-9389-717EFB9896FE}" srcOrd="1" destOrd="0" presId="urn:microsoft.com/office/officeart/2005/8/layout/orgChart1"/>
    <dgm:cxn modelId="{04749ED2-2702-4D01-A060-2B730824FD37}" srcId="{7941278C-3E82-4F3C-BC76-0A01230F6DD5}" destId="{2B081C98-01B3-4F58-9788-B10209A7858B}" srcOrd="6" destOrd="0" parTransId="{02D5AB7D-7868-4D7B-A3C2-C6DB0F5FE17E}" sibTransId="{635D42B8-D35C-45FB-A73C-8506023C4A1F}"/>
    <dgm:cxn modelId="{03477D46-3BDD-41F5-B617-EFB0EB927065}" type="presOf" srcId="{F1AEBB15-593C-4042-98B9-414BD5360AD7}" destId="{A9668B15-26C2-4D8A-A642-314CD8A5D440}" srcOrd="1" destOrd="0" presId="urn:microsoft.com/office/officeart/2005/8/layout/orgChart1"/>
    <dgm:cxn modelId="{BF644B63-D155-44D6-A1D1-06BDF20FE59F}" srcId="{7941278C-3E82-4F3C-BC76-0A01230F6DD5}" destId="{24FA9AA7-D373-4DB9-8DD5-BD46095227EB}" srcOrd="2" destOrd="0" parTransId="{1E51C2C0-6B63-48D1-888D-0435C5DC6CE2}" sibTransId="{7F9EDF35-2B8B-451D-A517-4500B29B2177}"/>
    <dgm:cxn modelId="{4197B8F3-A02D-4AFE-9BAA-3CCDCEC1777B}" type="presOf" srcId="{C38DC1A6-9645-48E3-A9C6-20A3052428B5}" destId="{5152EF89-DA98-4C63-B13F-05EBB09445C0}" srcOrd="0" destOrd="0" presId="urn:microsoft.com/office/officeart/2005/8/layout/orgChart1"/>
    <dgm:cxn modelId="{64F2996E-4986-4252-91D6-0A5BCA1E8F66}" type="presOf" srcId="{9E416FF1-9F83-46F1-88F5-52E440FF1F33}" destId="{BB5765FD-D930-4063-A3C9-D25675616505}" srcOrd="0" destOrd="0" presId="urn:microsoft.com/office/officeart/2005/8/layout/orgChart1"/>
    <dgm:cxn modelId="{5448F3C4-65A2-4346-B521-0DE7006E1BCD}" type="presOf" srcId="{2B081C98-01B3-4F58-9788-B10209A7858B}" destId="{116425D3-857F-47E0-9238-3771EDB941C6}" srcOrd="0" destOrd="0" presId="urn:microsoft.com/office/officeart/2005/8/layout/orgChart1"/>
    <dgm:cxn modelId="{1377A1C1-5A0B-4F2D-A624-49A271C6E462}" srcId="{7941278C-3E82-4F3C-BC76-0A01230F6DD5}" destId="{9659325F-49FB-4ED3-A6F5-314E47A92B35}" srcOrd="0" destOrd="0" parTransId="{E3D169A1-9A17-4B7D-B4DE-DC0AE20D6865}" sibTransId="{04CAB34D-A5ED-41EC-AAFD-A910A65DD9B6}"/>
    <dgm:cxn modelId="{E3F97287-7835-4A5E-9185-50F58E253A20}" type="presOf" srcId="{8140713A-A9F3-4311-A8D6-43E249D9B430}" destId="{0FA9BF8B-4288-40CA-B357-1CD5FD5BB673}" srcOrd="0" destOrd="0" presId="urn:microsoft.com/office/officeart/2005/8/layout/orgChart1"/>
    <dgm:cxn modelId="{66B63A0C-D292-46B8-ABAB-C2C18D20082A}" type="presOf" srcId="{04952B69-E56A-4B42-BD93-B8E0611E571E}" destId="{5BCA6251-EBAE-4763-8B2E-CE6514428ACA}" srcOrd="0" destOrd="0" presId="urn:microsoft.com/office/officeart/2005/8/layout/orgChart1"/>
    <dgm:cxn modelId="{669096F7-8AB8-4BC3-9B35-E2F290E1561D}" srcId="{24FA9AA7-D373-4DB9-8DD5-BD46095227EB}" destId="{B79A0EAC-7802-4B4C-9164-CC02F6055BB7}" srcOrd="2" destOrd="0" parTransId="{7C584AA9-2F49-43E2-93E6-BB1D82CD6F18}" sibTransId="{941A353E-0350-42CD-8276-F90E45C5FDEA}"/>
    <dgm:cxn modelId="{A5BA144E-06AF-4662-A79A-D8F14B05F291}" type="presOf" srcId="{2B6A51F3-B698-4BF9-9D46-0DB66B9C2848}" destId="{9F399600-3138-4191-AAD5-3581C22CF7A1}" srcOrd="1" destOrd="0" presId="urn:microsoft.com/office/officeart/2005/8/layout/orgChart1"/>
    <dgm:cxn modelId="{458DF2E1-D15F-47D5-9CDF-0BBF046B63AF}" srcId="{24FA9AA7-D373-4DB9-8DD5-BD46095227EB}" destId="{F2098564-FCBE-48CD-BCEF-17FE42D0B65A}" srcOrd="0" destOrd="0" parTransId="{3FEC749C-C496-4276-90D7-756FFD5CD5AF}" sibTransId="{8A78058F-AF7A-4E00-BE25-5EC04086C004}"/>
    <dgm:cxn modelId="{CDDAA2F2-0834-4DEF-AE77-E72A974F0EDC}" type="presOf" srcId="{7941278C-3E82-4F3C-BC76-0A01230F6DD5}" destId="{499958DD-64EC-47FF-9BBE-74A72897A3E4}" srcOrd="0" destOrd="0" presId="urn:microsoft.com/office/officeart/2005/8/layout/orgChart1"/>
    <dgm:cxn modelId="{3E5E7C48-54AA-441C-ACBA-511023680C0C}" type="presOf" srcId="{7C584AA9-2F49-43E2-93E6-BB1D82CD6F18}" destId="{20197914-0214-4A42-87F0-41466482F894}" srcOrd="0" destOrd="0" presId="urn:microsoft.com/office/officeart/2005/8/layout/orgChart1"/>
    <dgm:cxn modelId="{6E353605-F3E9-4560-A458-B60278DE1D8F}" srcId="{7941278C-3E82-4F3C-BC76-0A01230F6DD5}" destId="{E9903050-3E0F-4004-9183-15966DBA1A52}" srcOrd="5" destOrd="0" parTransId="{04952B69-E56A-4B42-BD93-B8E0611E571E}" sibTransId="{9D922C9B-1950-4FD2-BB87-00817D9FEE80}"/>
    <dgm:cxn modelId="{6C877D0A-DB3A-46EA-B96E-CD6B24402168}" type="presOf" srcId="{3E4647DA-DA84-4277-B982-145A54757630}" destId="{0CE7E8FC-438C-4586-BE85-EC02253A0256}" srcOrd="0" destOrd="0" presId="urn:microsoft.com/office/officeart/2005/8/layout/orgChart1"/>
    <dgm:cxn modelId="{971046E7-B554-404F-9D8E-2F7D3CA456A7}" type="presOf" srcId="{02D5AB7D-7868-4D7B-A3C2-C6DB0F5FE17E}" destId="{81D30962-04F5-4C87-96AB-FACE677175C8}" srcOrd="0" destOrd="0" presId="urn:microsoft.com/office/officeart/2005/8/layout/orgChart1"/>
    <dgm:cxn modelId="{08FC5855-B549-40D1-89DC-A27A58C5ACD7}" type="presOf" srcId="{E9575456-D635-4908-ACE7-E4C7129339D1}" destId="{1C05740A-3A6C-4A25-94D0-8C0F396770A9}" srcOrd="1" destOrd="0" presId="urn:microsoft.com/office/officeart/2005/8/layout/orgChart1"/>
    <dgm:cxn modelId="{5F48C7AB-7461-4D4A-ABDD-818D3BE10DF6}" type="presOf" srcId="{66FD44E0-49F4-47D5-8F52-C6821BC7975D}" destId="{9C84CB49-D17D-4020-9824-846E3F4CA7C9}" srcOrd="0" destOrd="0" presId="urn:microsoft.com/office/officeart/2005/8/layout/orgChart1"/>
    <dgm:cxn modelId="{99497FA5-81F7-4D9A-B1F8-F58306C8ED99}" type="presOf" srcId="{F2098564-FCBE-48CD-BCEF-17FE42D0B65A}" destId="{B5F77A30-1C56-4220-B3DE-21A14AB5B0F0}" srcOrd="0" destOrd="0" presId="urn:microsoft.com/office/officeart/2005/8/layout/orgChart1"/>
    <dgm:cxn modelId="{20861E65-9C4E-4BF6-9D5F-3876FDE814AE}" type="presOf" srcId="{3FEC749C-C496-4276-90D7-756FFD5CD5AF}" destId="{BE21A941-C8FE-4625-9306-AD2E38CAEDFF}" srcOrd="0" destOrd="0" presId="urn:microsoft.com/office/officeart/2005/8/layout/orgChart1"/>
    <dgm:cxn modelId="{132FA701-8704-4951-B727-C713AA208BA3}" type="presOf" srcId="{B79A0EAC-7802-4B4C-9164-CC02F6055BB7}" destId="{545D4CB0-5444-40B8-A263-7419093A7750}" srcOrd="1" destOrd="0" presId="urn:microsoft.com/office/officeart/2005/8/layout/orgChart1"/>
    <dgm:cxn modelId="{DB9B9A64-068D-4A3F-B9F5-3F5FB8DE404D}" type="presOf" srcId="{C38DC1A6-9645-48E3-A9C6-20A3052428B5}" destId="{1DDAC1D7-5ED5-4403-8CA4-B4AE03726713}" srcOrd="1" destOrd="0" presId="urn:microsoft.com/office/officeart/2005/8/layout/orgChart1"/>
    <dgm:cxn modelId="{3AFB51EE-7913-4DFD-9764-A632E991D5BD}" srcId="{6A8E7F24-1DE7-4492-AB42-8B353C48EBEF}" destId="{7941278C-3E82-4F3C-BC76-0A01230F6DD5}" srcOrd="0" destOrd="0" parTransId="{600A72EE-B8C0-46C6-8875-9A24B6E8EFBA}" sibTransId="{8C747AA2-28EF-4FF3-ACC5-7541EF97A72A}"/>
    <dgm:cxn modelId="{384FFD2B-666C-4769-9E74-1D9F823B9EC2}" type="presOf" srcId="{2B6A51F3-B698-4BF9-9D46-0DB66B9C2848}" destId="{7C15619C-953B-4C75-B600-68723C32244F}" srcOrd="0" destOrd="0" presId="urn:microsoft.com/office/officeart/2005/8/layout/orgChart1"/>
    <dgm:cxn modelId="{8BE09BD8-7D97-4A59-BC32-30DB8C5707D5}" srcId="{C38DC1A6-9645-48E3-A9C6-20A3052428B5}" destId="{F1AEBB15-593C-4042-98B9-414BD5360AD7}" srcOrd="0" destOrd="0" parTransId="{5AA57C67-6604-4794-9CD5-C4617F252418}" sibTransId="{754927F7-6D98-48FD-A676-990AD615A52E}"/>
    <dgm:cxn modelId="{72DFE0C7-A712-4EC0-91D7-DBC6730E7095}" type="presOf" srcId="{F416686E-415F-4848-9B90-DF7B2BE9CE89}" destId="{73CD4108-B338-4A69-B21A-86AEE388F119}" srcOrd="0" destOrd="0" presId="urn:microsoft.com/office/officeart/2005/8/layout/orgChart1"/>
    <dgm:cxn modelId="{FDA1D058-7309-4AC2-AF54-A808BE417D7A}" srcId="{C38DC1A6-9645-48E3-A9C6-20A3052428B5}" destId="{3E4647DA-DA84-4277-B982-145A54757630}" srcOrd="1" destOrd="0" parTransId="{CA3FC7E0-4EEF-412E-BB06-3E98433EFD57}" sibTransId="{40CA0D48-9FF8-42F5-A333-1F83278C0BC7}"/>
    <dgm:cxn modelId="{ED0E0FA2-56EC-47B7-9EF4-5861733E8D94}" type="presOf" srcId="{C31D920B-1CFC-468B-A9D4-CCD104F9DD9E}" destId="{5CBADBF0-8CDF-4F3C-8873-793148AF326F}" srcOrd="0" destOrd="0" presId="urn:microsoft.com/office/officeart/2005/8/layout/orgChart1"/>
    <dgm:cxn modelId="{73FBA375-C964-43A9-B5E5-1616944F2D41}" type="presOf" srcId="{F10B4F31-DF18-42D6-A188-194D9445EC18}" destId="{E1875886-E11B-4064-A3D5-73BEDC9EF9AA}" srcOrd="0" destOrd="0" presId="urn:microsoft.com/office/officeart/2005/8/layout/orgChart1"/>
    <dgm:cxn modelId="{80D056D6-C80A-476E-A1C6-D57EEE9C5006}" type="presOf" srcId="{1E51C2C0-6B63-48D1-888D-0435C5DC6CE2}" destId="{320B0EF2-6A36-4502-9777-7FC023E87B6A}" srcOrd="0" destOrd="0" presId="urn:microsoft.com/office/officeart/2005/8/layout/orgChart1"/>
    <dgm:cxn modelId="{F43FE05E-C2A4-4CAD-A803-F2C39D8AF30F}" srcId="{9659325F-49FB-4ED3-A6F5-314E47A92B35}" destId="{FCEC4D8B-A039-4C79-8314-3BC5DF846CFB}" srcOrd="0" destOrd="0" parTransId="{E2718688-E72C-41BF-8EB3-36E7E787A16A}" sibTransId="{A84478BF-179D-4A71-80D5-0854B89B568B}"/>
    <dgm:cxn modelId="{899AFCC0-5B84-4BA4-BEF0-940D1CF3B044}" type="presOf" srcId="{FCEC4D8B-A039-4C79-8314-3BC5DF846CFB}" destId="{7961F1CC-3DEF-4177-B602-061C65A174DB}" srcOrd="0" destOrd="0" presId="urn:microsoft.com/office/officeart/2005/8/layout/orgChart1"/>
    <dgm:cxn modelId="{BD879E4F-E9D0-4F16-8633-F681D760A00D}" type="presOf" srcId="{EEDCAF53-99A8-4C25-9E5C-E83327524640}" destId="{AA7F24F0-BBCE-4674-97B4-703FF597D733}" srcOrd="0" destOrd="0" presId="urn:microsoft.com/office/officeart/2005/8/layout/orgChart1"/>
    <dgm:cxn modelId="{3006A48D-D168-4E37-96C7-DE738DD2EF99}" type="presOf" srcId="{B79A0EAC-7802-4B4C-9164-CC02F6055BB7}" destId="{04A7D8BB-EC2D-41FE-9374-AF9257461BD5}" srcOrd="0" destOrd="0" presId="urn:microsoft.com/office/officeart/2005/8/layout/orgChart1"/>
    <dgm:cxn modelId="{E442A40C-18C5-43FA-A5BC-71CACD452DAB}" type="presOf" srcId="{E3D169A1-9A17-4B7D-B4DE-DC0AE20D6865}" destId="{C2D5BEDA-DF83-4119-B3B5-5D99650C0342}" srcOrd="0" destOrd="0" presId="urn:microsoft.com/office/officeart/2005/8/layout/orgChart1"/>
    <dgm:cxn modelId="{752DD572-E5E2-4441-8D77-06AA8523DAA7}" type="presOf" srcId="{9DC7D440-5840-4D06-B2B6-86136675BC42}" destId="{7E7935F7-BC8E-45DF-A435-59F0DBC1936C}" srcOrd="0" destOrd="0" presId="urn:microsoft.com/office/officeart/2005/8/layout/orgChart1"/>
    <dgm:cxn modelId="{A075F933-1F12-4EEB-97DB-216F6E981474}" type="presOf" srcId="{F1AEBB15-593C-4042-98B9-414BD5360AD7}" destId="{AD4C68D3-1513-4FA6-A7B9-6175825D96A2}" srcOrd="0" destOrd="0" presId="urn:microsoft.com/office/officeart/2005/8/layout/orgChart1"/>
    <dgm:cxn modelId="{5C4A4E4E-EB94-4BDC-8F56-F3D1984805F8}" type="presOf" srcId="{D832A5EE-1836-457E-8184-DDBEBDD37F9A}" destId="{5410E184-7345-40BF-A54A-E49E0861F4ED}" srcOrd="0" destOrd="0" presId="urn:microsoft.com/office/officeart/2005/8/layout/orgChart1"/>
    <dgm:cxn modelId="{6188B174-1A1F-48E0-B8E0-AC7FBB93FB9F}" type="presParOf" srcId="{9A1448A4-CFC2-43AB-9720-7D24A745AF6D}" destId="{A5C47CDA-92B0-4ED7-9F3F-93111E759B9D}" srcOrd="0" destOrd="0" presId="urn:microsoft.com/office/officeart/2005/8/layout/orgChart1"/>
    <dgm:cxn modelId="{33D4EF52-A268-4396-A2EA-60BB59B2C74D}" type="presParOf" srcId="{A5C47CDA-92B0-4ED7-9F3F-93111E759B9D}" destId="{54075D66-F4D5-40F0-B20B-1EE7675F3BC0}" srcOrd="0" destOrd="0" presId="urn:microsoft.com/office/officeart/2005/8/layout/orgChart1"/>
    <dgm:cxn modelId="{805AE2EB-0675-4A5D-BF7A-6F1F4B9B1781}" type="presParOf" srcId="{54075D66-F4D5-40F0-B20B-1EE7675F3BC0}" destId="{499958DD-64EC-47FF-9BBE-74A72897A3E4}" srcOrd="0" destOrd="0" presId="urn:microsoft.com/office/officeart/2005/8/layout/orgChart1"/>
    <dgm:cxn modelId="{9593A2D0-813F-43E7-BA7D-E2511FD8B358}" type="presParOf" srcId="{54075D66-F4D5-40F0-B20B-1EE7675F3BC0}" destId="{B2021AE8-A63A-4FB8-A5C0-B3837689179D}" srcOrd="1" destOrd="0" presId="urn:microsoft.com/office/officeart/2005/8/layout/orgChart1"/>
    <dgm:cxn modelId="{2919F89A-7828-4024-B8CF-F97B3FE13FEE}" type="presParOf" srcId="{A5C47CDA-92B0-4ED7-9F3F-93111E759B9D}" destId="{E0486CD3-FA86-4446-8BAF-6591982CD618}" srcOrd="1" destOrd="0" presId="urn:microsoft.com/office/officeart/2005/8/layout/orgChart1"/>
    <dgm:cxn modelId="{3DC4BA1C-0188-4CBE-B968-C04CC3A80638}" type="presParOf" srcId="{E0486CD3-FA86-4446-8BAF-6591982CD618}" destId="{A4B8C889-5834-4D58-A98D-C935FEE621FA}" srcOrd="0" destOrd="0" presId="urn:microsoft.com/office/officeart/2005/8/layout/orgChart1"/>
    <dgm:cxn modelId="{F0A51EAC-F3C3-46C9-8321-789457A8F5D0}" type="presParOf" srcId="{E0486CD3-FA86-4446-8BAF-6591982CD618}" destId="{736546A4-3320-4C75-8954-5C17683CC774}" srcOrd="1" destOrd="0" presId="urn:microsoft.com/office/officeart/2005/8/layout/orgChart1"/>
    <dgm:cxn modelId="{FCDE3C52-C810-48AD-9F4A-B9B2883A8FED}" type="presParOf" srcId="{736546A4-3320-4C75-8954-5C17683CC774}" destId="{7E2BAE6B-B8C5-4B97-9D62-1F75FB1D36C2}" srcOrd="0" destOrd="0" presId="urn:microsoft.com/office/officeart/2005/8/layout/orgChart1"/>
    <dgm:cxn modelId="{8BED2459-4EE2-4067-A419-9FE85C9F2063}" type="presParOf" srcId="{7E2BAE6B-B8C5-4B97-9D62-1F75FB1D36C2}" destId="{5152EF89-DA98-4C63-B13F-05EBB09445C0}" srcOrd="0" destOrd="0" presId="urn:microsoft.com/office/officeart/2005/8/layout/orgChart1"/>
    <dgm:cxn modelId="{1F88067F-33E9-438F-B980-2A2A2E3EB1B5}" type="presParOf" srcId="{7E2BAE6B-B8C5-4B97-9D62-1F75FB1D36C2}" destId="{1DDAC1D7-5ED5-4403-8CA4-B4AE03726713}" srcOrd="1" destOrd="0" presId="urn:microsoft.com/office/officeart/2005/8/layout/orgChart1"/>
    <dgm:cxn modelId="{11570824-E26F-40D5-AFD7-4DDA5614E239}" type="presParOf" srcId="{736546A4-3320-4C75-8954-5C17683CC774}" destId="{7BC49D09-0813-4453-80F4-1B33D55A717F}" srcOrd="1" destOrd="0" presId="urn:microsoft.com/office/officeart/2005/8/layout/orgChart1"/>
    <dgm:cxn modelId="{BAEAE7FC-D377-4500-9AF6-A72C3877E3F9}" type="presParOf" srcId="{7BC49D09-0813-4453-80F4-1B33D55A717F}" destId="{0E85725F-A9C1-4E5E-8FE5-729C40081A87}" srcOrd="0" destOrd="0" presId="urn:microsoft.com/office/officeart/2005/8/layout/orgChart1"/>
    <dgm:cxn modelId="{0A57FDBA-E51B-4313-A0D8-39B4E29E3D08}" type="presParOf" srcId="{7BC49D09-0813-4453-80F4-1B33D55A717F}" destId="{A413DF43-F5F1-4133-8CB5-06E736938284}" srcOrd="1" destOrd="0" presId="urn:microsoft.com/office/officeart/2005/8/layout/orgChart1"/>
    <dgm:cxn modelId="{7571D7F0-8CEA-46B2-AA55-A7116478D847}" type="presParOf" srcId="{A413DF43-F5F1-4133-8CB5-06E736938284}" destId="{E9004440-B594-4D2F-AB70-11BE1E9A8AC9}" srcOrd="0" destOrd="0" presId="urn:microsoft.com/office/officeart/2005/8/layout/orgChart1"/>
    <dgm:cxn modelId="{63A1595A-94F1-4FDD-A37C-4204904D7DFA}" type="presParOf" srcId="{E9004440-B594-4D2F-AB70-11BE1E9A8AC9}" destId="{AD4C68D3-1513-4FA6-A7B9-6175825D96A2}" srcOrd="0" destOrd="0" presId="urn:microsoft.com/office/officeart/2005/8/layout/orgChart1"/>
    <dgm:cxn modelId="{F6B23A41-5345-4D44-8D68-3FF811677056}" type="presParOf" srcId="{E9004440-B594-4D2F-AB70-11BE1E9A8AC9}" destId="{A9668B15-26C2-4D8A-A642-314CD8A5D440}" srcOrd="1" destOrd="0" presId="urn:microsoft.com/office/officeart/2005/8/layout/orgChart1"/>
    <dgm:cxn modelId="{A6194A94-9715-490B-B36E-486B0E70A742}" type="presParOf" srcId="{A413DF43-F5F1-4133-8CB5-06E736938284}" destId="{8589C5E1-1DC9-478F-9197-7C81BFC93D7E}" srcOrd="1" destOrd="0" presId="urn:microsoft.com/office/officeart/2005/8/layout/orgChart1"/>
    <dgm:cxn modelId="{2611C4AC-EB75-463B-B048-2971A7F541F1}" type="presParOf" srcId="{A413DF43-F5F1-4133-8CB5-06E736938284}" destId="{AE227990-2E20-4D50-BDD5-27E244CBD300}" srcOrd="2" destOrd="0" presId="urn:microsoft.com/office/officeart/2005/8/layout/orgChart1"/>
    <dgm:cxn modelId="{66D1C42C-8602-44F4-BF44-DC6DC317C266}" type="presParOf" srcId="{7BC49D09-0813-4453-80F4-1B33D55A717F}" destId="{1175DA20-11B1-4525-89D7-380D1A25FAE5}" srcOrd="2" destOrd="0" presId="urn:microsoft.com/office/officeart/2005/8/layout/orgChart1"/>
    <dgm:cxn modelId="{31160AC3-9361-4843-BFA2-D23F88F0D576}" type="presParOf" srcId="{7BC49D09-0813-4453-80F4-1B33D55A717F}" destId="{0A1F1F48-A749-4FFE-A224-55579B04B817}" srcOrd="3" destOrd="0" presId="urn:microsoft.com/office/officeart/2005/8/layout/orgChart1"/>
    <dgm:cxn modelId="{E7D1F644-9A2A-4F62-A348-6323473137A6}" type="presParOf" srcId="{0A1F1F48-A749-4FFE-A224-55579B04B817}" destId="{D07A7B4C-1210-48FC-A769-14A963BEA821}" srcOrd="0" destOrd="0" presId="urn:microsoft.com/office/officeart/2005/8/layout/orgChart1"/>
    <dgm:cxn modelId="{B1BC9802-AEAA-45B6-A915-48FF4568AA7A}" type="presParOf" srcId="{D07A7B4C-1210-48FC-A769-14A963BEA821}" destId="{0CE7E8FC-438C-4586-BE85-EC02253A0256}" srcOrd="0" destOrd="0" presId="urn:microsoft.com/office/officeart/2005/8/layout/orgChart1"/>
    <dgm:cxn modelId="{7974AF82-D091-4E4D-8A26-A9E7AB291EB9}" type="presParOf" srcId="{D07A7B4C-1210-48FC-A769-14A963BEA821}" destId="{AE512B05-AABF-4C30-AD41-AE89D1FCBDDA}" srcOrd="1" destOrd="0" presId="urn:microsoft.com/office/officeart/2005/8/layout/orgChart1"/>
    <dgm:cxn modelId="{C9FB8EAF-31DB-4704-BD74-A705677D482E}" type="presParOf" srcId="{0A1F1F48-A749-4FFE-A224-55579B04B817}" destId="{D0FDF29D-BD0F-46D3-BB3B-ECD7D0DF5742}" srcOrd="1" destOrd="0" presId="urn:microsoft.com/office/officeart/2005/8/layout/orgChart1"/>
    <dgm:cxn modelId="{A1931618-FB98-4BAB-9561-B5DF7473EC17}" type="presParOf" srcId="{0A1F1F48-A749-4FFE-A224-55579B04B817}" destId="{7C29DB99-0A74-45D0-95C8-700AB7FD881E}" srcOrd="2" destOrd="0" presId="urn:microsoft.com/office/officeart/2005/8/layout/orgChart1"/>
    <dgm:cxn modelId="{1D87CF5A-6CB1-4C63-B3B8-1F0B15BC5BBB}" type="presParOf" srcId="{736546A4-3320-4C75-8954-5C17683CC774}" destId="{81D0D7EA-3989-4C70-9577-90F353212EED}" srcOrd="2" destOrd="0" presId="urn:microsoft.com/office/officeart/2005/8/layout/orgChart1"/>
    <dgm:cxn modelId="{A1FBCAC8-F9E2-437E-AE0A-8A8D900D52A3}" type="presParOf" srcId="{E0486CD3-FA86-4446-8BAF-6591982CD618}" destId="{320B0EF2-6A36-4502-9777-7FC023E87B6A}" srcOrd="2" destOrd="0" presId="urn:microsoft.com/office/officeart/2005/8/layout/orgChart1"/>
    <dgm:cxn modelId="{FEBF538E-8A08-48B8-AB56-550EAE6ACFFC}" type="presParOf" srcId="{E0486CD3-FA86-4446-8BAF-6591982CD618}" destId="{2477A476-A045-41D3-B078-09FA2074D313}" srcOrd="3" destOrd="0" presId="urn:microsoft.com/office/officeart/2005/8/layout/orgChart1"/>
    <dgm:cxn modelId="{A6D76DCE-EE80-4920-9420-5BE43524ECB3}" type="presParOf" srcId="{2477A476-A045-41D3-B078-09FA2074D313}" destId="{8C718878-0545-4190-BA24-1D008541B7F7}" srcOrd="0" destOrd="0" presId="urn:microsoft.com/office/officeart/2005/8/layout/orgChart1"/>
    <dgm:cxn modelId="{7E63CBB8-BE0E-45EA-88A0-6579D7F19BE4}" type="presParOf" srcId="{8C718878-0545-4190-BA24-1D008541B7F7}" destId="{10191DD4-B659-432F-A177-C821C4DCA938}" srcOrd="0" destOrd="0" presId="urn:microsoft.com/office/officeart/2005/8/layout/orgChart1"/>
    <dgm:cxn modelId="{A7A69855-7FAB-472E-A4BA-AD8B842A62FD}" type="presParOf" srcId="{8C718878-0545-4190-BA24-1D008541B7F7}" destId="{99EA1D28-6030-4DC5-B8D8-D0D37630DDF2}" srcOrd="1" destOrd="0" presId="urn:microsoft.com/office/officeart/2005/8/layout/orgChart1"/>
    <dgm:cxn modelId="{C21F92AE-211B-471A-B0EE-FAA1F055394A}" type="presParOf" srcId="{2477A476-A045-41D3-B078-09FA2074D313}" destId="{B2C80515-6A49-404F-A29B-9EA41097EE7E}" srcOrd="1" destOrd="0" presId="urn:microsoft.com/office/officeart/2005/8/layout/orgChart1"/>
    <dgm:cxn modelId="{0A495AD9-11D0-40EE-8369-6828D913354E}" type="presParOf" srcId="{B2C80515-6A49-404F-A29B-9EA41097EE7E}" destId="{BE21A941-C8FE-4625-9306-AD2E38CAEDFF}" srcOrd="0" destOrd="0" presId="urn:microsoft.com/office/officeart/2005/8/layout/orgChart1"/>
    <dgm:cxn modelId="{EA0E3930-861A-4EBE-8BFE-7E8CD7BFB4F3}" type="presParOf" srcId="{B2C80515-6A49-404F-A29B-9EA41097EE7E}" destId="{A00A05AC-058A-46CF-AB85-DAE65E59934C}" srcOrd="1" destOrd="0" presId="urn:microsoft.com/office/officeart/2005/8/layout/orgChart1"/>
    <dgm:cxn modelId="{295AF854-AE68-4FFD-9ACF-B2C66075E536}" type="presParOf" srcId="{A00A05AC-058A-46CF-AB85-DAE65E59934C}" destId="{0107B377-82CB-4BD0-8B61-C5228A295160}" srcOrd="0" destOrd="0" presId="urn:microsoft.com/office/officeart/2005/8/layout/orgChart1"/>
    <dgm:cxn modelId="{5D24BA53-21C7-4E1B-B26F-F4889FCE59C8}" type="presParOf" srcId="{0107B377-82CB-4BD0-8B61-C5228A295160}" destId="{B5F77A30-1C56-4220-B3DE-21A14AB5B0F0}" srcOrd="0" destOrd="0" presId="urn:microsoft.com/office/officeart/2005/8/layout/orgChart1"/>
    <dgm:cxn modelId="{01388B97-F79C-4C2E-938E-231A071B5C49}" type="presParOf" srcId="{0107B377-82CB-4BD0-8B61-C5228A295160}" destId="{104434C8-03CD-4D7F-B2E5-09AA55362AB4}" srcOrd="1" destOrd="0" presId="urn:microsoft.com/office/officeart/2005/8/layout/orgChart1"/>
    <dgm:cxn modelId="{8E938CB5-A105-4D13-85BB-1DDC64AB233A}" type="presParOf" srcId="{A00A05AC-058A-46CF-AB85-DAE65E59934C}" destId="{49EB431D-6BE2-43D6-826E-06D2DBFFFFDE}" srcOrd="1" destOrd="0" presId="urn:microsoft.com/office/officeart/2005/8/layout/orgChart1"/>
    <dgm:cxn modelId="{524C4204-40C5-465C-8927-928430E8892D}" type="presParOf" srcId="{A00A05AC-058A-46CF-AB85-DAE65E59934C}" destId="{9F4F408B-323C-47DB-9F9A-CC9AEEDA7614}" srcOrd="2" destOrd="0" presId="urn:microsoft.com/office/officeart/2005/8/layout/orgChart1"/>
    <dgm:cxn modelId="{FDD63798-76FE-4A3A-B49C-E160C0B2864D}" type="presParOf" srcId="{B2C80515-6A49-404F-A29B-9EA41097EE7E}" destId="{7E7935F7-BC8E-45DF-A435-59F0DBC1936C}" srcOrd="2" destOrd="0" presId="urn:microsoft.com/office/officeart/2005/8/layout/orgChart1"/>
    <dgm:cxn modelId="{9C058416-33DA-4E05-8151-4CF10507FCF6}" type="presParOf" srcId="{B2C80515-6A49-404F-A29B-9EA41097EE7E}" destId="{9481C49D-0097-4E7A-B171-759D560D2C82}" srcOrd="3" destOrd="0" presId="urn:microsoft.com/office/officeart/2005/8/layout/orgChart1"/>
    <dgm:cxn modelId="{8452433C-D105-4AAA-BC3C-24E22DF53929}" type="presParOf" srcId="{9481C49D-0097-4E7A-B171-759D560D2C82}" destId="{BF63DF58-D262-4951-8809-7C644FD4A0B1}" srcOrd="0" destOrd="0" presId="urn:microsoft.com/office/officeart/2005/8/layout/orgChart1"/>
    <dgm:cxn modelId="{A329D5EB-F41E-46D6-AE84-78D02BC75EBD}" type="presParOf" srcId="{BF63DF58-D262-4951-8809-7C644FD4A0B1}" destId="{30BE0F1A-561F-4EB3-B5B3-B4B4BC333F62}" srcOrd="0" destOrd="0" presId="urn:microsoft.com/office/officeart/2005/8/layout/orgChart1"/>
    <dgm:cxn modelId="{F099EDA9-378C-43E7-A9DB-F8B24690BBCE}" type="presParOf" srcId="{BF63DF58-D262-4951-8809-7C644FD4A0B1}" destId="{32397F3F-AE17-424E-9E8F-A7A86575C467}" srcOrd="1" destOrd="0" presId="urn:microsoft.com/office/officeart/2005/8/layout/orgChart1"/>
    <dgm:cxn modelId="{FA4780CA-9A36-4728-935E-ADFDE5ECDE49}" type="presParOf" srcId="{9481C49D-0097-4E7A-B171-759D560D2C82}" destId="{738CCAE8-32F3-44F9-B9B4-8D6A1DFAD661}" srcOrd="1" destOrd="0" presId="urn:microsoft.com/office/officeart/2005/8/layout/orgChart1"/>
    <dgm:cxn modelId="{7704B649-4E86-47A0-8C7E-432140078246}" type="presParOf" srcId="{9481C49D-0097-4E7A-B171-759D560D2C82}" destId="{552F8618-D5A0-44F1-A584-EBFA1A96D5CF}" srcOrd="2" destOrd="0" presId="urn:microsoft.com/office/officeart/2005/8/layout/orgChart1"/>
    <dgm:cxn modelId="{54D1B68E-9980-4D51-B389-AF34AD1E51CB}" type="presParOf" srcId="{B2C80515-6A49-404F-A29B-9EA41097EE7E}" destId="{20197914-0214-4A42-87F0-41466482F894}" srcOrd="4" destOrd="0" presId="urn:microsoft.com/office/officeart/2005/8/layout/orgChart1"/>
    <dgm:cxn modelId="{40CD2A85-0CFA-40FB-BBC1-F823F9C4F8FC}" type="presParOf" srcId="{B2C80515-6A49-404F-A29B-9EA41097EE7E}" destId="{5CB10869-DE92-4E12-B907-DE02247932CE}" srcOrd="5" destOrd="0" presId="urn:microsoft.com/office/officeart/2005/8/layout/orgChart1"/>
    <dgm:cxn modelId="{5DF3B6DF-DD39-4795-8976-D269B66AC992}" type="presParOf" srcId="{5CB10869-DE92-4E12-B907-DE02247932CE}" destId="{2D9E6B4C-8D9D-4B87-B617-94FAE309AB81}" srcOrd="0" destOrd="0" presId="urn:microsoft.com/office/officeart/2005/8/layout/orgChart1"/>
    <dgm:cxn modelId="{90D2D9D7-5FFC-4D5E-A1A3-6FED0E6BA5F1}" type="presParOf" srcId="{2D9E6B4C-8D9D-4B87-B617-94FAE309AB81}" destId="{04A7D8BB-EC2D-41FE-9374-AF9257461BD5}" srcOrd="0" destOrd="0" presId="urn:microsoft.com/office/officeart/2005/8/layout/orgChart1"/>
    <dgm:cxn modelId="{DE9E457D-D115-482D-8EE0-658EF2D5DDBA}" type="presParOf" srcId="{2D9E6B4C-8D9D-4B87-B617-94FAE309AB81}" destId="{545D4CB0-5444-40B8-A263-7419093A7750}" srcOrd="1" destOrd="0" presId="urn:microsoft.com/office/officeart/2005/8/layout/orgChart1"/>
    <dgm:cxn modelId="{C28513F5-DE9C-43F6-9AEF-89D06CD7E602}" type="presParOf" srcId="{5CB10869-DE92-4E12-B907-DE02247932CE}" destId="{B34D6BB1-524A-4858-96DB-865084E5266E}" srcOrd="1" destOrd="0" presId="urn:microsoft.com/office/officeart/2005/8/layout/orgChart1"/>
    <dgm:cxn modelId="{969E3A51-4BE5-4E34-98D5-3E0CFD646817}" type="presParOf" srcId="{5CB10869-DE92-4E12-B907-DE02247932CE}" destId="{490190AC-96C4-48A6-8F9D-EB8BE0971256}" srcOrd="2" destOrd="0" presId="urn:microsoft.com/office/officeart/2005/8/layout/orgChart1"/>
    <dgm:cxn modelId="{0EFF63CD-A146-4C94-94BA-1C7AB2DDE861}" type="presParOf" srcId="{2477A476-A045-41D3-B078-09FA2074D313}" destId="{2B12F242-4AF7-4886-9627-9E0193B2F25B}" srcOrd="2" destOrd="0" presId="urn:microsoft.com/office/officeart/2005/8/layout/orgChart1"/>
    <dgm:cxn modelId="{6225A2C0-250A-4E50-B98A-9DB5EB24A055}" type="presParOf" srcId="{E0486CD3-FA86-4446-8BAF-6591982CD618}" destId="{6C3FED93-AA11-44E5-AB1B-F020FC662FB2}" srcOrd="4" destOrd="0" presId="urn:microsoft.com/office/officeart/2005/8/layout/orgChart1"/>
    <dgm:cxn modelId="{57493666-AFD1-49BE-8531-BAF43F862709}" type="presParOf" srcId="{E0486CD3-FA86-4446-8BAF-6591982CD618}" destId="{65FD4588-46B5-4C86-AA0E-9C6096A102D5}" srcOrd="5" destOrd="0" presId="urn:microsoft.com/office/officeart/2005/8/layout/orgChart1"/>
    <dgm:cxn modelId="{D5A66578-8DC2-42F6-BFB3-FCE9D6AB70E0}" type="presParOf" srcId="{65FD4588-46B5-4C86-AA0E-9C6096A102D5}" destId="{3E417957-F676-474E-9622-26AF909438EF}" srcOrd="0" destOrd="0" presId="urn:microsoft.com/office/officeart/2005/8/layout/orgChart1"/>
    <dgm:cxn modelId="{9F818C16-B197-49B7-8EE3-9E1B53404895}" type="presParOf" srcId="{3E417957-F676-474E-9622-26AF909438EF}" destId="{5CBADBF0-8CDF-4F3C-8873-793148AF326F}" srcOrd="0" destOrd="0" presId="urn:microsoft.com/office/officeart/2005/8/layout/orgChart1"/>
    <dgm:cxn modelId="{C4B39FD3-0333-43C0-8A6E-A5DD36917D8B}" type="presParOf" srcId="{3E417957-F676-474E-9622-26AF909438EF}" destId="{5C608764-C0A4-4468-9D84-2D8932537B91}" srcOrd="1" destOrd="0" presId="urn:microsoft.com/office/officeart/2005/8/layout/orgChart1"/>
    <dgm:cxn modelId="{953DE0F8-0AE5-4172-BD2E-1F33A7B0BE0E}" type="presParOf" srcId="{65FD4588-46B5-4C86-AA0E-9C6096A102D5}" destId="{0A9CF7EF-09E6-40E5-B1B0-44266D881070}" srcOrd="1" destOrd="0" presId="urn:microsoft.com/office/officeart/2005/8/layout/orgChart1"/>
    <dgm:cxn modelId="{43A9D73B-B846-4E7E-BBBF-D2C4C536D8E7}" type="presParOf" srcId="{0A9CF7EF-09E6-40E5-B1B0-44266D881070}" destId="{5410E184-7345-40BF-A54A-E49E0861F4ED}" srcOrd="0" destOrd="0" presId="urn:microsoft.com/office/officeart/2005/8/layout/orgChart1"/>
    <dgm:cxn modelId="{318597DE-D90C-4BC8-9C36-EFE862DBB149}" type="presParOf" srcId="{0A9CF7EF-09E6-40E5-B1B0-44266D881070}" destId="{E5536460-005B-4648-98EA-0FE56234F74A}" srcOrd="1" destOrd="0" presId="urn:microsoft.com/office/officeart/2005/8/layout/orgChart1"/>
    <dgm:cxn modelId="{7BC11241-5642-4399-AB63-4B09134A590B}" type="presParOf" srcId="{E5536460-005B-4648-98EA-0FE56234F74A}" destId="{1352AF5F-345D-403E-991B-E1CF35D50AD0}" srcOrd="0" destOrd="0" presId="urn:microsoft.com/office/officeart/2005/8/layout/orgChart1"/>
    <dgm:cxn modelId="{47916019-4602-492A-8C5F-F896B20D68EE}" type="presParOf" srcId="{1352AF5F-345D-403E-991B-E1CF35D50AD0}" destId="{7C15619C-953B-4C75-B600-68723C32244F}" srcOrd="0" destOrd="0" presId="urn:microsoft.com/office/officeart/2005/8/layout/orgChart1"/>
    <dgm:cxn modelId="{D5199040-67C9-4FF9-8D1F-D1EC85F993D0}" type="presParOf" srcId="{1352AF5F-345D-403E-991B-E1CF35D50AD0}" destId="{9F399600-3138-4191-AAD5-3581C22CF7A1}" srcOrd="1" destOrd="0" presId="urn:microsoft.com/office/officeart/2005/8/layout/orgChart1"/>
    <dgm:cxn modelId="{15243014-9115-407E-89F4-D60A224C4A38}" type="presParOf" srcId="{E5536460-005B-4648-98EA-0FE56234F74A}" destId="{56372A39-6B77-49E4-9698-6B328C68FCDE}" srcOrd="1" destOrd="0" presId="urn:microsoft.com/office/officeart/2005/8/layout/orgChart1"/>
    <dgm:cxn modelId="{02EE3368-5017-410F-A4E1-AFE584E5B9D9}" type="presParOf" srcId="{E5536460-005B-4648-98EA-0FE56234F74A}" destId="{3294EE02-F68B-4D6C-97FF-1CCF320BE65F}" srcOrd="2" destOrd="0" presId="urn:microsoft.com/office/officeart/2005/8/layout/orgChart1"/>
    <dgm:cxn modelId="{794FB8B7-6E67-43A5-B4A8-5E04F7162251}" type="presParOf" srcId="{0A9CF7EF-09E6-40E5-B1B0-44266D881070}" destId="{35A985C8-7DDF-45E8-A568-1F76C1DDFB78}" srcOrd="2" destOrd="0" presId="urn:microsoft.com/office/officeart/2005/8/layout/orgChart1"/>
    <dgm:cxn modelId="{1D09DE14-5B1E-429E-A852-2BB767214477}" type="presParOf" srcId="{0A9CF7EF-09E6-40E5-B1B0-44266D881070}" destId="{22D1914D-8736-4FC8-A9FF-6AC0E5480130}" srcOrd="3" destOrd="0" presId="urn:microsoft.com/office/officeart/2005/8/layout/orgChart1"/>
    <dgm:cxn modelId="{C63D36D1-68A0-4E4C-B2E6-8029C3E7E606}" type="presParOf" srcId="{22D1914D-8736-4FC8-A9FF-6AC0E5480130}" destId="{CBFFD5CA-CFDB-45AB-AD39-7022EF1EED19}" srcOrd="0" destOrd="0" presId="urn:microsoft.com/office/officeart/2005/8/layout/orgChart1"/>
    <dgm:cxn modelId="{BFF5732A-B96B-4C2E-AD4A-1C69F8FEDEFC}" type="presParOf" srcId="{CBFFD5CA-CFDB-45AB-AD39-7022EF1EED19}" destId="{E5F006AA-F69E-4B49-AC95-6775B05C8C71}" srcOrd="0" destOrd="0" presId="urn:microsoft.com/office/officeart/2005/8/layout/orgChart1"/>
    <dgm:cxn modelId="{2B302E96-ACCD-4294-AC64-C8EC56120025}" type="presParOf" srcId="{CBFFD5CA-CFDB-45AB-AD39-7022EF1EED19}" destId="{58F7FAEC-3238-415B-8DBF-2DC7C886F0BB}" srcOrd="1" destOrd="0" presId="urn:microsoft.com/office/officeart/2005/8/layout/orgChart1"/>
    <dgm:cxn modelId="{20887290-7AB3-4E44-A2C7-8DF6FFC5C7F4}" type="presParOf" srcId="{22D1914D-8736-4FC8-A9FF-6AC0E5480130}" destId="{A7F2D762-97EE-4BF6-929B-015ADE9184C4}" srcOrd="1" destOrd="0" presId="urn:microsoft.com/office/officeart/2005/8/layout/orgChart1"/>
    <dgm:cxn modelId="{465B80F0-D966-414C-B4A9-B21C1C17162B}" type="presParOf" srcId="{22D1914D-8736-4FC8-A9FF-6AC0E5480130}" destId="{9417B2DC-2AE4-4300-8FC3-F81105C64571}" srcOrd="2" destOrd="0" presId="urn:microsoft.com/office/officeart/2005/8/layout/orgChart1"/>
    <dgm:cxn modelId="{228BE56A-C8D2-45C1-A6E0-BEB8B1923143}" type="presParOf" srcId="{65FD4588-46B5-4C86-AA0E-9C6096A102D5}" destId="{853B575A-E604-4595-8206-B4695651D5EE}" srcOrd="2" destOrd="0" presId="urn:microsoft.com/office/officeart/2005/8/layout/orgChart1"/>
    <dgm:cxn modelId="{C5CE373E-DAFB-4779-B80B-834A00BC0EFF}" type="presParOf" srcId="{E0486CD3-FA86-4446-8BAF-6591982CD618}" destId="{AA7F24F0-BBCE-4674-97B4-703FF597D733}" srcOrd="6" destOrd="0" presId="urn:microsoft.com/office/officeart/2005/8/layout/orgChart1"/>
    <dgm:cxn modelId="{4FDC1D32-3827-4895-8ACB-40B6B549BCD6}" type="presParOf" srcId="{E0486CD3-FA86-4446-8BAF-6591982CD618}" destId="{1A323580-1A78-41DB-B947-D8CD4DAD2C45}" srcOrd="7" destOrd="0" presId="urn:microsoft.com/office/officeart/2005/8/layout/orgChart1"/>
    <dgm:cxn modelId="{1212AE08-397A-4272-A7B7-FF1670A25269}" type="presParOf" srcId="{1A323580-1A78-41DB-B947-D8CD4DAD2C45}" destId="{4B47A5B2-0AD8-4710-94B3-7AB56844892F}" srcOrd="0" destOrd="0" presId="urn:microsoft.com/office/officeart/2005/8/layout/orgChart1"/>
    <dgm:cxn modelId="{59721B60-0899-41E4-8215-397856E23BFB}" type="presParOf" srcId="{4B47A5B2-0AD8-4710-94B3-7AB56844892F}" destId="{BB5765FD-D930-4063-A3C9-D25675616505}" srcOrd="0" destOrd="0" presId="urn:microsoft.com/office/officeart/2005/8/layout/orgChart1"/>
    <dgm:cxn modelId="{D8AD9631-9530-4B22-8FD0-20E34473CE86}" type="presParOf" srcId="{4B47A5B2-0AD8-4710-94B3-7AB56844892F}" destId="{A44E2BA5-8CB4-42A9-9389-717EFB9896FE}" srcOrd="1" destOrd="0" presId="urn:microsoft.com/office/officeart/2005/8/layout/orgChart1"/>
    <dgm:cxn modelId="{D6E12889-FC17-4046-B4CA-6C0F5D3F5FCE}" type="presParOf" srcId="{1A323580-1A78-41DB-B947-D8CD4DAD2C45}" destId="{641CF5B7-5C03-4D1C-B90E-2831DA704B14}" srcOrd="1" destOrd="0" presId="urn:microsoft.com/office/officeart/2005/8/layout/orgChart1"/>
    <dgm:cxn modelId="{ED8ECE6B-8E2C-41F5-A0BD-E7CBEB8A4444}" type="presParOf" srcId="{641CF5B7-5C03-4D1C-B90E-2831DA704B14}" destId="{9C84CB49-D17D-4020-9824-846E3F4CA7C9}" srcOrd="0" destOrd="0" presId="urn:microsoft.com/office/officeart/2005/8/layout/orgChart1"/>
    <dgm:cxn modelId="{7CF91E26-D908-4987-9600-82FE1C9ED266}" type="presParOf" srcId="{641CF5B7-5C03-4D1C-B90E-2831DA704B14}" destId="{40E62BA3-F833-45D0-A3FB-256377D531B1}" srcOrd="1" destOrd="0" presId="urn:microsoft.com/office/officeart/2005/8/layout/orgChart1"/>
    <dgm:cxn modelId="{4EE468E6-C5EA-40FC-A91B-3C1C82F8F9AC}" type="presParOf" srcId="{40E62BA3-F833-45D0-A3FB-256377D531B1}" destId="{565CC5F2-F499-4E45-B6C9-2914729D67C1}" srcOrd="0" destOrd="0" presId="urn:microsoft.com/office/officeart/2005/8/layout/orgChart1"/>
    <dgm:cxn modelId="{30FE4D82-856E-4D8B-A960-E750B103DD85}" type="presParOf" srcId="{565CC5F2-F499-4E45-B6C9-2914729D67C1}" destId="{0FA9BF8B-4288-40CA-B357-1CD5FD5BB673}" srcOrd="0" destOrd="0" presId="urn:microsoft.com/office/officeart/2005/8/layout/orgChart1"/>
    <dgm:cxn modelId="{3F07910E-C637-4A0C-995A-447F09A0EBB9}" type="presParOf" srcId="{565CC5F2-F499-4E45-B6C9-2914729D67C1}" destId="{136AC83B-C16A-42BE-BE94-8BD8539EBB28}" srcOrd="1" destOrd="0" presId="urn:microsoft.com/office/officeart/2005/8/layout/orgChart1"/>
    <dgm:cxn modelId="{6F83075F-B2E0-4651-AAD2-C2C14E5EB01E}" type="presParOf" srcId="{40E62BA3-F833-45D0-A3FB-256377D531B1}" destId="{7A0C6310-AA7E-4355-B351-730F819D2A89}" srcOrd="1" destOrd="0" presId="urn:microsoft.com/office/officeart/2005/8/layout/orgChart1"/>
    <dgm:cxn modelId="{EF867927-321C-4799-8B77-E0DAB9815E12}" type="presParOf" srcId="{40E62BA3-F833-45D0-A3FB-256377D531B1}" destId="{FDE7B4D0-96BF-4797-B5AB-3D2344372FB8}" srcOrd="2" destOrd="0" presId="urn:microsoft.com/office/officeart/2005/8/layout/orgChart1"/>
    <dgm:cxn modelId="{B31506AB-3CE7-4F0E-B8A1-7EFF620FEA3A}" type="presParOf" srcId="{1A323580-1A78-41DB-B947-D8CD4DAD2C45}" destId="{083045B6-EAAF-4C61-8689-6E6E17C2EBC2}" srcOrd="2" destOrd="0" presId="urn:microsoft.com/office/officeart/2005/8/layout/orgChart1"/>
    <dgm:cxn modelId="{232DDC07-04F3-48B9-8280-A06BAD025EE5}" type="presParOf" srcId="{E0486CD3-FA86-4446-8BAF-6591982CD618}" destId="{5BCA6251-EBAE-4763-8B2E-CE6514428ACA}" srcOrd="8" destOrd="0" presId="urn:microsoft.com/office/officeart/2005/8/layout/orgChart1"/>
    <dgm:cxn modelId="{7E7C1AA5-0DB3-40C3-8111-A2E6ED9659BA}" type="presParOf" srcId="{E0486CD3-FA86-4446-8BAF-6591982CD618}" destId="{B5FEA0B8-B846-4777-91C5-C74B82506123}" srcOrd="9" destOrd="0" presId="urn:microsoft.com/office/officeart/2005/8/layout/orgChart1"/>
    <dgm:cxn modelId="{27B92CC8-3466-438C-B3BF-F85DC688F51C}" type="presParOf" srcId="{B5FEA0B8-B846-4777-91C5-C74B82506123}" destId="{41CF3908-3535-4C21-9BEB-7A0425D05642}" srcOrd="0" destOrd="0" presId="urn:microsoft.com/office/officeart/2005/8/layout/orgChart1"/>
    <dgm:cxn modelId="{01C2AC9F-D5A5-49DA-94F1-E29202DB78B5}" type="presParOf" srcId="{41CF3908-3535-4C21-9BEB-7A0425D05642}" destId="{0C5C993A-770C-404B-8FDE-BCA67195E317}" srcOrd="0" destOrd="0" presId="urn:microsoft.com/office/officeart/2005/8/layout/orgChart1"/>
    <dgm:cxn modelId="{0E3FE218-C508-4FD5-8322-3F30EFB6BCF7}" type="presParOf" srcId="{41CF3908-3535-4C21-9BEB-7A0425D05642}" destId="{DB815891-C0DF-4B26-A6D7-91C54DE4F203}" srcOrd="1" destOrd="0" presId="urn:microsoft.com/office/officeart/2005/8/layout/orgChart1"/>
    <dgm:cxn modelId="{E115792F-5F64-45CC-9EBB-5C2E2C92DF26}" type="presParOf" srcId="{B5FEA0B8-B846-4777-91C5-C74B82506123}" destId="{B8FB8E25-B85A-49D1-8D2E-5A8DD5EF43E8}" srcOrd="1" destOrd="0" presId="urn:microsoft.com/office/officeart/2005/8/layout/orgChart1"/>
    <dgm:cxn modelId="{BD9E5313-5E46-4F53-9965-C1D9E00F1D60}" type="presParOf" srcId="{B8FB8E25-B85A-49D1-8D2E-5A8DD5EF43E8}" destId="{A9F95515-F5EA-4336-98F7-CF553695AAD4}" srcOrd="0" destOrd="0" presId="urn:microsoft.com/office/officeart/2005/8/layout/orgChart1"/>
    <dgm:cxn modelId="{6E7B4164-7114-4175-89E9-06531D436BC8}" type="presParOf" srcId="{B8FB8E25-B85A-49D1-8D2E-5A8DD5EF43E8}" destId="{04DD3610-3DE4-477C-B3F6-89C28C473171}" srcOrd="1" destOrd="0" presId="urn:microsoft.com/office/officeart/2005/8/layout/orgChart1"/>
    <dgm:cxn modelId="{81C75199-4C21-43B4-81D7-25426EA58B93}" type="presParOf" srcId="{04DD3610-3DE4-477C-B3F6-89C28C473171}" destId="{700E9E9C-73B5-4D9E-943F-9ECC7695DC48}" srcOrd="0" destOrd="0" presId="urn:microsoft.com/office/officeart/2005/8/layout/orgChart1"/>
    <dgm:cxn modelId="{6E5E062C-30BC-4DCC-B76E-56BA676E7D7F}" type="presParOf" srcId="{700E9E9C-73B5-4D9E-943F-9ECC7695DC48}" destId="{928C1CAC-11A1-42A3-BF28-D50B879D111C}" srcOrd="0" destOrd="0" presId="urn:microsoft.com/office/officeart/2005/8/layout/orgChart1"/>
    <dgm:cxn modelId="{7CAF0227-DC37-451D-9A64-B2A074945606}" type="presParOf" srcId="{700E9E9C-73B5-4D9E-943F-9ECC7695DC48}" destId="{1C05740A-3A6C-4A25-94D0-8C0F396770A9}" srcOrd="1" destOrd="0" presId="urn:microsoft.com/office/officeart/2005/8/layout/orgChart1"/>
    <dgm:cxn modelId="{5A6DDCD4-6FD3-452D-9790-97EBF289593F}" type="presParOf" srcId="{04DD3610-3DE4-477C-B3F6-89C28C473171}" destId="{5E1A8BEA-107F-40BD-ABA0-0F8257B12CD1}" srcOrd="1" destOrd="0" presId="urn:microsoft.com/office/officeart/2005/8/layout/orgChart1"/>
    <dgm:cxn modelId="{C1EEF31C-C712-41E2-B59B-28F18F7565C0}" type="presParOf" srcId="{04DD3610-3DE4-477C-B3F6-89C28C473171}" destId="{D03BF818-D6BD-49F8-BFC6-D4522ECA5AD2}" srcOrd="2" destOrd="0" presId="urn:microsoft.com/office/officeart/2005/8/layout/orgChart1"/>
    <dgm:cxn modelId="{6ADC74D7-AA4D-4E79-B1E2-73753171392C}" type="presParOf" srcId="{B5FEA0B8-B846-4777-91C5-C74B82506123}" destId="{DB8FB0AE-416F-4FE0-ACC2-ADF483368C44}" srcOrd="2" destOrd="0" presId="urn:microsoft.com/office/officeart/2005/8/layout/orgChart1"/>
    <dgm:cxn modelId="{8E13F8E7-3B08-4E9E-B305-67BCE2FE1E5A}" type="presParOf" srcId="{A5C47CDA-92B0-4ED7-9F3F-93111E759B9D}" destId="{029968DE-34FB-4E4B-B793-7D979821D39B}" srcOrd="2" destOrd="0" presId="urn:microsoft.com/office/officeart/2005/8/layout/orgChart1"/>
    <dgm:cxn modelId="{3AF6D367-98AB-44CC-8E83-F9C25D7F42EC}" type="presParOf" srcId="{029968DE-34FB-4E4B-B793-7D979821D39B}" destId="{C2D5BEDA-DF83-4119-B3B5-5D99650C0342}" srcOrd="0" destOrd="0" presId="urn:microsoft.com/office/officeart/2005/8/layout/orgChart1"/>
    <dgm:cxn modelId="{12EBC11F-A459-4980-9FBC-CE2C25997551}" type="presParOf" srcId="{029968DE-34FB-4E4B-B793-7D979821D39B}" destId="{2A38BD22-7663-4D64-A3E0-63FD196CFF14}" srcOrd="1" destOrd="0" presId="urn:microsoft.com/office/officeart/2005/8/layout/orgChart1"/>
    <dgm:cxn modelId="{2714C451-832A-45E6-8C99-7C32FFABF284}" type="presParOf" srcId="{2A38BD22-7663-4D64-A3E0-63FD196CFF14}" destId="{6AF17D94-21F4-40F8-8A2B-C5D575B2E3F9}" srcOrd="0" destOrd="0" presId="urn:microsoft.com/office/officeart/2005/8/layout/orgChart1"/>
    <dgm:cxn modelId="{C28855E9-1CEC-4A88-AD49-B3E131E63215}" type="presParOf" srcId="{6AF17D94-21F4-40F8-8A2B-C5D575B2E3F9}" destId="{F5FCC83E-54B1-42A8-A499-6C7AF1F1041F}" srcOrd="0" destOrd="0" presId="urn:microsoft.com/office/officeart/2005/8/layout/orgChart1"/>
    <dgm:cxn modelId="{B8D35FA2-BEBE-4E30-A6BD-EE6D5117BC79}" type="presParOf" srcId="{6AF17D94-21F4-40F8-8A2B-C5D575B2E3F9}" destId="{DCA6AAE0-7CA5-49D4-B9B8-ED67247D78E3}" srcOrd="1" destOrd="0" presId="urn:microsoft.com/office/officeart/2005/8/layout/orgChart1"/>
    <dgm:cxn modelId="{E1A6BB4E-DC4F-4877-8D94-52255FED9A5C}" type="presParOf" srcId="{2A38BD22-7663-4D64-A3E0-63FD196CFF14}" destId="{6C010786-9614-4C7A-9744-2BC7AF14E5A4}" srcOrd="1" destOrd="0" presId="urn:microsoft.com/office/officeart/2005/8/layout/orgChart1"/>
    <dgm:cxn modelId="{CED1B8FD-1C31-4CD1-AAEA-4DB2C4EE125E}" type="presParOf" srcId="{6C010786-9614-4C7A-9744-2BC7AF14E5A4}" destId="{C081F16E-B138-45E2-A347-21D5E513EDC6}" srcOrd="0" destOrd="0" presId="urn:microsoft.com/office/officeart/2005/8/layout/orgChart1"/>
    <dgm:cxn modelId="{3A0C6C94-59F0-4781-909E-E87F2EBD4EB5}" type="presParOf" srcId="{6C010786-9614-4C7A-9744-2BC7AF14E5A4}" destId="{EA482C58-141F-48AC-9BC2-1C63CF45120B}" srcOrd="1" destOrd="0" presId="urn:microsoft.com/office/officeart/2005/8/layout/orgChart1"/>
    <dgm:cxn modelId="{D4F7D597-5F63-468A-9C87-7E033F436349}" type="presParOf" srcId="{EA482C58-141F-48AC-9BC2-1C63CF45120B}" destId="{4B9CD8D7-5D0E-4081-94D3-0D90D161D771}" srcOrd="0" destOrd="0" presId="urn:microsoft.com/office/officeart/2005/8/layout/orgChart1"/>
    <dgm:cxn modelId="{B303646A-0546-4962-AA23-99AF106D3929}" type="presParOf" srcId="{4B9CD8D7-5D0E-4081-94D3-0D90D161D771}" destId="{7961F1CC-3DEF-4177-B602-061C65A174DB}" srcOrd="0" destOrd="0" presId="urn:microsoft.com/office/officeart/2005/8/layout/orgChart1"/>
    <dgm:cxn modelId="{1B2BAFB8-357F-4EB6-B58E-194CB3EA4A8D}" type="presParOf" srcId="{4B9CD8D7-5D0E-4081-94D3-0D90D161D771}" destId="{8AA1E4B5-8572-4A20-9024-97CC431E49F5}" srcOrd="1" destOrd="0" presId="urn:microsoft.com/office/officeart/2005/8/layout/orgChart1"/>
    <dgm:cxn modelId="{57A16EAB-27F2-44B5-8EE1-747E7F4D1DA6}" type="presParOf" srcId="{EA482C58-141F-48AC-9BC2-1C63CF45120B}" destId="{17FC35EA-10B9-4FC4-B86D-494DC63A2294}" srcOrd="1" destOrd="0" presId="urn:microsoft.com/office/officeart/2005/8/layout/orgChart1"/>
    <dgm:cxn modelId="{8F1128F2-C289-4CF1-9C93-83D12ED77320}" type="presParOf" srcId="{EA482C58-141F-48AC-9BC2-1C63CF45120B}" destId="{9A13491A-6D72-452F-BDE8-23ACD7D3435E}" srcOrd="2" destOrd="0" presId="urn:microsoft.com/office/officeart/2005/8/layout/orgChart1"/>
    <dgm:cxn modelId="{3A2D1590-F106-4CAA-A350-4DB646A326DB}" type="presParOf" srcId="{2A38BD22-7663-4D64-A3E0-63FD196CFF14}" destId="{7A2CF82A-6842-4107-B58B-09D59E73FEDB}" srcOrd="2" destOrd="0" presId="urn:microsoft.com/office/officeart/2005/8/layout/orgChart1"/>
    <dgm:cxn modelId="{74F9BAFB-636C-40F8-B37D-10061D894298}" type="presParOf" srcId="{029968DE-34FB-4E4B-B793-7D979821D39B}" destId="{81D30962-04F5-4C87-96AB-FACE677175C8}" srcOrd="2" destOrd="0" presId="urn:microsoft.com/office/officeart/2005/8/layout/orgChart1"/>
    <dgm:cxn modelId="{BCDF79BA-D660-41AB-9B44-8032BA131D3D}" type="presParOf" srcId="{029968DE-34FB-4E4B-B793-7D979821D39B}" destId="{7AEA9C29-31E3-46B1-A701-2AB331A03D5E}" srcOrd="3" destOrd="0" presId="urn:microsoft.com/office/officeart/2005/8/layout/orgChart1"/>
    <dgm:cxn modelId="{597A8EAA-6812-42FE-92CB-E5A9D5270E1C}" type="presParOf" srcId="{7AEA9C29-31E3-46B1-A701-2AB331A03D5E}" destId="{75D03BB0-34A7-4775-AB94-7FBC598E4496}" srcOrd="0" destOrd="0" presId="urn:microsoft.com/office/officeart/2005/8/layout/orgChart1"/>
    <dgm:cxn modelId="{4A57B985-4E07-4D70-8567-33D206E921B2}" type="presParOf" srcId="{75D03BB0-34A7-4775-AB94-7FBC598E4496}" destId="{116425D3-857F-47E0-9238-3771EDB941C6}" srcOrd="0" destOrd="0" presId="urn:microsoft.com/office/officeart/2005/8/layout/orgChart1"/>
    <dgm:cxn modelId="{88FD508F-9AD3-496B-9F29-2A5C81E927B2}" type="presParOf" srcId="{75D03BB0-34A7-4775-AB94-7FBC598E4496}" destId="{6C8CC51A-76F6-4A46-A654-D19EF9AEE515}" srcOrd="1" destOrd="0" presId="urn:microsoft.com/office/officeart/2005/8/layout/orgChart1"/>
    <dgm:cxn modelId="{A0EC3F3F-B489-4BC0-ABED-564A7F41EC28}" type="presParOf" srcId="{7AEA9C29-31E3-46B1-A701-2AB331A03D5E}" destId="{253EDA58-D394-410B-9434-58ACE83DAF78}" srcOrd="1" destOrd="0" presId="urn:microsoft.com/office/officeart/2005/8/layout/orgChart1"/>
    <dgm:cxn modelId="{B8462329-8C01-4CB1-BE22-EEAEC783F380}" type="presParOf" srcId="{7AEA9C29-31E3-46B1-A701-2AB331A03D5E}" destId="{DC4AA183-6CE5-4B2E-81A6-B6C66769560B}" srcOrd="2" destOrd="0" presId="urn:microsoft.com/office/officeart/2005/8/layout/orgChart1"/>
    <dgm:cxn modelId="{383E8DF6-1567-4656-B09C-659180043CF6}" type="presParOf" srcId="{029968DE-34FB-4E4B-B793-7D979821D39B}" destId="{6C4BBCA7-59FB-4548-97E2-D091F142E2CA}" srcOrd="4" destOrd="0" presId="urn:microsoft.com/office/officeart/2005/8/layout/orgChart1"/>
    <dgm:cxn modelId="{B9C76FA0-19CD-472E-A011-1F24254AC408}" type="presParOf" srcId="{029968DE-34FB-4E4B-B793-7D979821D39B}" destId="{E93408E7-C8AD-443F-A19B-2C2C354DABC5}" srcOrd="5" destOrd="0" presId="urn:microsoft.com/office/officeart/2005/8/layout/orgChart1"/>
    <dgm:cxn modelId="{1CA2E7CF-A610-48C0-AE5B-249F4D38C459}" type="presParOf" srcId="{E93408E7-C8AD-443F-A19B-2C2C354DABC5}" destId="{C5B8A8CD-D2BA-43D3-BC94-854EDEDAF80E}" srcOrd="0" destOrd="0" presId="urn:microsoft.com/office/officeart/2005/8/layout/orgChart1"/>
    <dgm:cxn modelId="{EFBAD5F4-82C7-4562-B3A9-10963D49A2C9}" type="presParOf" srcId="{C5B8A8CD-D2BA-43D3-BC94-854EDEDAF80E}" destId="{3BEC740B-600E-463B-8CE1-FF7DB0C5D0F8}" srcOrd="0" destOrd="0" presId="urn:microsoft.com/office/officeart/2005/8/layout/orgChart1"/>
    <dgm:cxn modelId="{1C85C092-DEB5-4375-B0CD-EBE43BF779BC}" type="presParOf" srcId="{C5B8A8CD-D2BA-43D3-BC94-854EDEDAF80E}" destId="{636DB8A2-BF9E-4611-B3FD-EBD2D06D231F}" srcOrd="1" destOrd="0" presId="urn:microsoft.com/office/officeart/2005/8/layout/orgChart1"/>
    <dgm:cxn modelId="{38F81141-1891-440B-A5B2-6E22851526A2}" type="presParOf" srcId="{E93408E7-C8AD-443F-A19B-2C2C354DABC5}" destId="{80DB05A1-6F55-4FE3-8B0D-1AABF1672DC1}" srcOrd="1" destOrd="0" presId="urn:microsoft.com/office/officeart/2005/8/layout/orgChart1"/>
    <dgm:cxn modelId="{2DB29F84-4CEF-4AFA-B6EA-7EF60D93718E}" type="presParOf" srcId="{E93408E7-C8AD-443F-A19B-2C2C354DABC5}" destId="{4FF1493B-C616-475B-9776-D1955C7302C0}" srcOrd="2" destOrd="0" presId="urn:microsoft.com/office/officeart/2005/8/layout/orgChart1"/>
    <dgm:cxn modelId="{A263BD4B-2944-4152-B1AF-6DA7DAADE4E2}" type="presParOf" srcId="{9A1448A4-CFC2-43AB-9720-7D24A745AF6D}" destId="{6E2F2945-58D0-476B-8B90-BDBAE85CBE85}" srcOrd="1" destOrd="0" presId="urn:microsoft.com/office/officeart/2005/8/layout/orgChart1"/>
    <dgm:cxn modelId="{DF1D1D70-9FAC-4389-A3A4-126DDDC3DBC4}" type="presParOf" srcId="{6E2F2945-58D0-476B-8B90-BDBAE85CBE85}" destId="{81D97F86-418B-41AA-B2AC-EF7E77637F12}" srcOrd="0" destOrd="0" presId="urn:microsoft.com/office/officeart/2005/8/layout/orgChart1"/>
    <dgm:cxn modelId="{58AAFCC7-9CFA-4673-A476-E5179BAC71AC}" type="presParOf" srcId="{81D97F86-418B-41AA-B2AC-EF7E77637F12}" destId="{73CD4108-B338-4A69-B21A-86AEE388F119}" srcOrd="0" destOrd="0" presId="urn:microsoft.com/office/officeart/2005/8/layout/orgChart1"/>
    <dgm:cxn modelId="{B61743BD-B41A-44E6-8C0C-CE90E2C2DA2E}" type="presParOf" srcId="{81D97F86-418B-41AA-B2AC-EF7E77637F12}" destId="{C43CD597-34FA-4F12-80C4-3464F87798D8}" srcOrd="1" destOrd="0" presId="urn:microsoft.com/office/officeart/2005/8/layout/orgChart1"/>
    <dgm:cxn modelId="{59C61FA4-2D3B-497E-8B89-AC7832722C65}" type="presParOf" srcId="{6E2F2945-58D0-476B-8B90-BDBAE85CBE85}" destId="{7358EEF8-9F3F-482A-9A95-CCAECACAE95D}" srcOrd="1" destOrd="0" presId="urn:microsoft.com/office/officeart/2005/8/layout/orgChart1"/>
    <dgm:cxn modelId="{B5EFAD60-A372-492B-A291-1709D9A04227}" type="presParOf" srcId="{7358EEF8-9F3F-482A-9A95-CCAECACAE95D}" destId="{8317AD4C-FA77-4CE5-A2B2-23A68FB3BDAC}" srcOrd="0" destOrd="0" presId="urn:microsoft.com/office/officeart/2005/8/layout/orgChart1"/>
    <dgm:cxn modelId="{DBA7A46C-3526-4ADF-A453-8FCC3C2C2D84}" type="presParOf" srcId="{7358EEF8-9F3F-482A-9A95-CCAECACAE95D}" destId="{45813168-A5F2-45F3-9AA2-984FCC795240}" srcOrd="1" destOrd="0" presId="urn:microsoft.com/office/officeart/2005/8/layout/orgChart1"/>
    <dgm:cxn modelId="{9B5ACFE3-1571-4895-9A7F-BF8D4CA1FA64}" type="presParOf" srcId="{45813168-A5F2-45F3-9AA2-984FCC795240}" destId="{5F85ED10-7838-434C-B54E-DEA7AC0C5F8C}" srcOrd="0" destOrd="0" presId="urn:microsoft.com/office/officeart/2005/8/layout/orgChart1"/>
    <dgm:cxn modelId="{82A8DE43-E66A-461A-980D-ABA7A3AF6984}" type="presParOf" srcId="{5F85ED10-7838-434C-B54E-DEA7AC0C5F8C}" destId="{E1875886-E11B-4064-A3D5-73BEDC9EF9AA}" srcOrd="0" destOrd="0" presId="urn:microsoft.com/office/officeart/2005/8/layout/orgChart1"/>
    <dgm:cxn modelId="{36736EDD-68CB-4E44-8143-12774EC0A3F4}" type="presParOf" srcId="{5F85ED10-7838-434C-B54E-DEA7AC0C5F8C}" destId="{85F3F4A2-09AF-49C0-A07A-22F9075C6BCC}" srcOrd="1" destOrd="0" presId="urn:microsoft.com/office/officeart/2005/8/layout/orgChart1"/>
    <dgm:cxn modelId="{EA434895-6BF4-49E6-81EC-A8EA148FADEC}" type="presParOf" srcId="{45813168-A5F2-45F3-9AA2-984FCC795240}" destId="{C2645BD8-E8B3-4CF7-A66C-4107A6CB7677}" srcOrd="1" destOrd="0" presId="urn:microsoft.com/office/officeart/2005/8/layout/orgChart1"/>
    <dgm:cxn modelId="{A7C7A21F-1AAF-438F-A618-386E52486FEC}" type="presParOf" srcId="{45813168-A5F2-45F3-9AA2-984FCC795240}" destId="{82C7DCE0-ED7C-4AF9-9620-6EF3485651F6}" srcOrd="2" destOrd="0" presId="urn:microsoft.com/office/officeart/2005/8/layout/orgChart1"/>
    <dgm:cxn modelId="{F42A6F7F-0785-4F87-A17E-6853228B28FF}" type="presParOf" srcId="{6E2F2945-58D0-476B-8B90-BDBAE85CBE85}" destId="{94266749-1B3F-43F3-9993-12AF71D843EA}"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C740E8-1526-4E8A-9330-F5914B90BA11}" type="doc">
      <dgm:prSet loTypeId="urn:microsoft.com/office/officeart/2005/8/layout/hierarchy6" loCatId="hierarchy" qsTypeId="urn:microsoft.com/office/officeart/2005/8/quickstyle/simple3" qsCatId="simple" csTypeId="urn:microsoft.com/office/officeart/2005/8/colors/accent0_1" csCatId="mainScheme" phldr="1"/>
      <dgm:spPr/>
      <dgm:t>
        <a:bodyPr/>
        <a:lstStyle/>
        <a:p>
          <a:endParaRPr lang="tr-TR"/>
        </a:p>
      </dgm:t>
    </dgm:pt>
    <dgm:pt modelId="{FAA8F106-871B-4C56-A6E8-01C40F39868C}">
      <dgm:prSet phldrT="[Metin]" custT="1"/>
      <dgm:spPr/>
      <dgm:t>
        <a:bodyPr/>
        <a:lstStyle/>
        <a:p>
          <a:r>
            <a:rPr lang="tr-TR" sz="1100"/>
            <a:t>TCMB</a:t>
          </a:r>
        </a:p>
      </dgm:t>
    </dgm:pt>
    <dgm:pt modelId="{B3B9ECB8-B312-4C9D-B4F4-9397AB6FA58D}" type="parTrans" cxnId="{6F7D88FC-0A0C-4796-80A3-003190D9A473}">
      <dgm:prSet/>
      <dgm:spPr/>
      <dgm:t>
        <a:bodyPr/>
        <a:lstStyle/>
        <a:p>
          <a:endParaRPr lang="tr-TR" sz="1100"/>
        </a:p>
      </dgm:t>
    </dgm:pt>
    <dgm:pt modelId="{AA1AAF45-AAAD-439A-9135-1318C9F67BEC}" type="sibTrans" cxnId="{6F7D88FC-0A0C-4796-80A3-003190D9A473}">
      <dgm:prSet/>
      <dgm:spPr/>
      <dgm:t>
        <a:bodyPr/>
        <a:lstStyle/>
        <a:p>
          <a:endParaRPr lang="tr-TR" sz="1100"/>
        </a:p>
      </dgm:t>
    </dgm:pt>
    <dgm:pt modelId="{3DAED951-360F-48F1-A505-6FC837B0594B}" type="asst">
      <dgm:prSet phldrT="[Metin]" custT="1"/>
      <dgm:spPr/>
      <dgm:t>
        <a:bodyPr/>
        <a:lstStyle/>
        <a:p>
          <a:r>
            <a:rPr lang="tr-TR" sz="1100"/>
            <a:t>Genel Kurul</a:t>
          </a:r>
        </a:p>
      </dgm:t>
    </dgm:pt>
    <dgm:pt modelId="{7DC49401-2323-4073-8A8C-9D08D63B860F}" type="parTrans" cxnId="{CC8B43D0-2219-4BB2-B2FC-257E8FA2B0B9}">
      <dgm:prSet/>
      <dgm:spPr/>
      <dgm:t>
        <a:bodyPr/>
        <a:lstStyle/>
        <a:p>
          <a:endParaRPr lang="tr-TR" sz="1100"/>
        </a:p>
      </dgm:t>
    </dgm:pt>
    <dgm:pt modelId="{C69378CB-B488-4FFF-82E8-F7E84279CD68}" type="sibTrans" cxnId="{CC8B43D0-2219-4BB2-B2FC-257E8FA2B0B9}">
      <dgm:prSet/>
      <dgm:spPr/>
      <dgm:t>
        <a:bodyPr/>
        <a:lstStyle/>
        <a:p>
          <a:endParaRPr lang="tr-TR" sz="1100"/>
        </a:p>
      </dgm:t>
    </dgm:pt>
    <dgm:pt modelId="{0A1756AA-0578-41E2-89E4-41C68E9F1F53}">
      <dgm:prSet phldrT="[Metin]" custT="1"/>
      <dgm:spPr/>
      <dgm:t>
        <a:bodyPr/>
        <a:lstStyle/>
        <a:p>
          <a:r>
            <a:rPr lang="tr-TR" sz="1100"/>
            <a:t>Yönetim Komitesi</a:t>
          </a:r>
        </a:p>
      </dgm:t>
    </dgm:pt>
    <dgm:pt modelId="{70C7848A-D6E0-4C8A-9BB2-6A7FDE00895C}" type="parTrans" cxnId="{9EAF49EF-5FA0-4F0C-9BA5-44E0DF5F14A7}">
      <dgm:prSet/>
      <dgm:spPr/>
      <dgm:t>
        <a:bodyPr/>
        <a:lstStyle/>
        <a:p>
          <a:endParaRPr lang="tr-TR" sz="1100"/>
        </a:p>
      </dgm:t>
    </dgm:pt>
    <dgm:pt modelId="{FDD91706-2458-481E-BCDA-084E831595BC}" type="sibTrans" cxnId="{9EAF49EF-5FA0-4F0C-9BA5-44E0DF5F14A7}">
      <dgm:prSet/>
      <dgm:spPr/>
      <dgm:t>
        <a:bodyPr/>
        <a:lstStyle/>
        <a:p>
          <a:endParaRPr lang="tr-TR" sz="1100"/>
        </a:p>
      </dgm:t>
    </dgm:pt>
    <dgm:pt modelId="{756D3B7C-56F5-489E-B219-94CC402C4E0D}" type="asst">
      <dgm:prSet custT="1"/>
      <dgm:spPr/>
      <dgm:t>
        <a:bodyPr/>
        <a:lstStyle/>
        <a:p>
          <a:r>
            <a:rPr lang="tr-TR" sz="1100"/>
            <a:t>Banka Meclisi</a:t>
          </a:r>
        </a:p>
      </dgm:t>
    </dgm:pt>
    <dgm:pt modelId="{581316DA-8C88-4F08-9136-5EEB546542D7}" type="parTrans" cxnId="{30683F4A-28EB-4D44-A3BD-D597E9D97B96}">
      <dgm:prSet/>
      <dgm:spPr/>
      <dgm:t>
        <a:bodyPr/>
        <a:lstStyle/>
        <a:p>
          <a:endParaRPr lang="tr-TR" sz="1100"/>
        </a:p>
      </dgm:t>
    </dgm:pt>
    <dgm:pt modelId="{A10AC6BE-125A-4275-9B7D-B04E40CD5D1D}" type="sibTrans" cxnId="{30683F4A-28EB-4D44-A3BD-D597E9D97B96}">
      <dgm:prSet/>
      <dgm:spPr/>
      <dgm:t>
        <a:bodyPr/>
        <a:lstStyle/>
        <a:p>
          <a:endParaRPr lang="tr-TR" sz="1100"/>
        </a:p>
      </dgm:t>
    </dgm:pt>
    <dgm:pt modelId="{59629F88-C872-43E6-A3EB-77DC6CBC5854}" type="asst">
      <dgm:prSet custT="1"/>
      <dgm:spPr/>
      <dgm:t>
        <a:bodyPr/>
        <a:lstStyle/>
        <a:p>
          <a:r>
            <a:rPr lang="tr-TR" sz="1100"/>
            <a:t>Denetleme Kurulu</a:t>
          </a:r>
        </a:p>
      </dgm:t>
    </dgm:pt>
    <dgm:pt modelId="{E3BD6999-BF08-4CE3-9E16-D2BB331B98E0}" type="parTrans" cxnId="{FBCBC962-70CE-423A-B280-C597CE6D4BF3}">
      <dgm:prSet/>
      <dgm:spPr/>
      <dgm:t>
        <a:bodyPr/>
        <a:lstStyle/>
        <a:p>
          <a:endParaRPr lang="tr-TR" sz="1100"/>
        </a:p>
      </dgm:t>
    </dgm:pt>
    <dgm:pt modelId="{EB019042-4A66-4C37-9335-720C9DBC0834}" type="sibTrans" cxnId="{FBCBC962-70CE-423A-B280-C597CE6D4BF3}">
      <dgm:prSet/>
      <dgm:spPr/>
      <dgm:t>
        <a:bodyPr/>
        <a:lstStyle/>
        <a:p>
          <a:endParaRPr lang="tr-TR" sz="1100"/>
        </a:p>
      </dgm:t>
    </dgm:pt>
    <dgm:pt modelId="{CC4B0D98-3EE2-4420-8E8E-5B001A15C8A6}" type="asst">
      <dgm:prSet custT="1"/>
      <dgm:spPr/>
      <dgm:t>
        <a:bodyPr/>
        <a:lstStyle/>
        <a:p>
          <a:r>
            <a:rPr lang="tr-TR" sz="1100"/>
            <a:t>Para Politikası Kurulu</a:t>
          </a:r>
        </a:p>
      </dgm:t>
    </dgm:pt>
    <dgm:pt modelId="{F2CA2C1A-5985-4C41-814D-21C8037DE172}" type="parTrans" cxnId="{A787F2D3-913F-4324-8929-FB0DCBA4069D}">
      <dgm:prSet/>
      <dgm:spPr/>
      <dgm:t>
        <a:bodyPr/>
        <a:lstStyle/>
        <a:p>
          <a:endParaRPr lang="tr-TR" sz="1100"/>
        </a:p>
      </dgm:t>
    </dgm:pt>
    <dgm:pt modelId="{3883ABE3-5E37-4B33-A178-AC2B9C70C235}" type="sibTrans" cxnId="{A787F2D3-913F-4324-8929-FB0DCBA4069D}">
      <dgm:prSet/>
      <dgm:spPr/>
      <dgm:t>
        <a:bodyPr/>
        <a:lstStyle/>
        <a:p>
          <a:endParaRPr lang="tr-TR" sz="1100"/>
        </a:p>
      </dgm:t>
    </dgm:pt>
    <dgm:pt modelId="{90092E41-8312-482E-B71D-3AF2DC054E0F}">
      <dgm:prSet custT="1"/>
      <dgm:spPr/>
      <dgm:t>
        <a:bodyPr/>
        <a:lstStyle/>
        <a:p>
          <a:r>
            <a:rPr lang="tr-TR" sz="1100"/>
            <a:t>Başkan Yardımcısı</a:t>
          </a:r>
        </a:p>
      </dgm:t>
    </dgm:pt>
    <dgm:pt modelId="{26651F23-FB5F-4CC9-98FE-09B176C61074}" type="parTrans" cxnId="{8246344F-E7AF-4648-ACF9-F1A2447BFEDA}">
      <dgm:prSet/>
      <dgm:spPr/>
      <dgm:t>
        <a:bodyPr/>
        <a:lstStyle/>
        <a:p>
          <a:endParaRPr lang="tr-TR" sz="1100"/>
        </a:p>
      </dgm:t>
    </dgm:pt>
    <dgm:pt modelId="{69DB1CAE-EDE6-4CBE-9DFE-A11DB08AEB78}" type="sibTrans" cxnId="{8246344F-E7AF-4648-ACF9-F1A2447BFEDA}">
      <dgm:prSet/>
      <dgm:spPr/>
      <dgm:t>
        <a:bodyPr/>
        <a:lstStyle/>
        <a:p>
          <a:endParaRPr lang="tr-TR" sz="1100"/>
        </a:p>
      </dgm:t>
    </dgm:pt>
    <dgm:pt modelId="{3D4E5AD0-C5D3-40AE-BDA1-824F53734A3C}">
      <dgm:prSet custT="1"/>
      <dgm:spPr/>
      <dgm:t>
        <a:bodyPr/>
        <a:lstStyle/>
        <a:p>
          <a:r>
            <a:rPr lang="tr-TR" sz="1100"/>
            <a:t>Başkan Yardımcısı</a:t>
          </a:r>
        </a:p>
      </dgm:t>
    </dgm:pt>
    <dgm:pt modelId="{0CB7741F-355B-46CC-8D79-FF552EEC7BF4}" type="parTrans" cxnId="{F58C8069-FBB5-40E1-A5A9-FC583966FC37}">
      <dgm:prSet/>
      <dgm:spPr/>
      <dgm:t>
        <a:bodyPr/>
        <a:lstStyle/>
        <a:p>
          <a:endParaRPr lang="tr-TR" sz="1100"/>
        </a:p>
      </dgm:t>
    </dgm:pt>
    <dgm:pt modelId="{50736ED2-3467-424D-A1C1-EAE4696FA939}" type="sibTrans" cxnId="{F58C8069-FBB5-40E1-A5A9-FC583966FC37}">
      <dgm:prSet/>
      <dgm:spPr/>
      <dgm:t>
        <a:bodyPr/>
        <a:lstStyle/>
        <a:p>
          <a:endParaRPr lang="tr-TR" sz="1100"/>
        </a:p>
      </dgm:t>
    </dgm:pt>
    <dgm:pt modelId="{68261DF6-A880-4202-987D-1F7EE0D77731}">
      <dgm:prSet custT="1"/>
      <dgm:spPr/>
      <dgm:t>
        <a:bodyPr/>
        <a:lstStyle/>
        <a:p>
          <a:r>
            <a:rPr lang="tr-TR" sz="1100"/>
            <a:t>Başkan Yardımcısı</a:t>
          </a:r>
        </a:p>
      </dgm:t>
    </dgm:pt>
    <dgm:pt modelId="{46452900-3700-45A6-AF7D-F5CF1CDD7CC6}" type="parTrans" cxnId="{A6BD2283-08FB-4BCA-9836-1525AF2CCF81}">
      <dgm:prSet/>
      <dgm:spPr/>
      <dgm:t>
        <a:bodyPr/>
        <a:lstStyle/>
        <a:p>
          <a:endParaRPr lang="tr-TR" sz="1100"/>
        </a:p>
      </dgm:t>
    </dgm:pt>
    <dgm:pt modelId="{DB927815-DEC9-4100-B70F-51CC8FEB3CB7}" type="sibTrans" cxnId="{A6BD2283-08FB-4BCA-9836-1525AF2CCF81}">
      <dgm:prSet/>
      <dgm:spPr/>
      <dgm:t>
        <a:bodyPr/>
        <a:lstStyle/>
        <a:p>
          <a:endParaRPr lang="tr-TR" sz="1100"/>
        </a:p>
      </dgm:t>
    </dgm:pt>
    <dgm:pt modelId="{E77DD659-607F-4FF5-9C74-05D0197F3188}">
      <dgm:prSet custT="1"/>
      <dgm:spPr/>
      <dgm:t>
        <a:bodyPr/>
        <a:lstStyle/>
        <a:p>
          <a:r>
            <a:rPr lang="tr-TR" sz="1100"/>
            <a:t>Başkan Yardımcısı</a:t>
          </a:r>
        </a:p>
      </dgm:t>
    </dgm:pt>
    <dgm:pt modelId="{0D8E98D2-5A4D-4DB0-AF51-FC5463BA0320}" type="parTrans" cxnId="{01D46993-0F39-4ECA-B617-FF0CE6B51DE6}">
      <dgm:prSet/>
      <dgm:spPr/>
      <dgm:t>
        <a:bodyPr/>
        <a:lstStyle/>
        <a:p>
          <a:endParaRPr lang="tr-TR" sz="1100"/>
        </a:p>
      </dgm:t>
    </dgm:pt>
    <dgm:pt modelId="{30A1030B-BF5C-48F3-A564-C85C8C52B58A}" type="sibTrans" cxnId="{01D46993-0F39-4ECA-B617-FF0CE6B51DE6}">
      <dgm:prSet/>
      <dgm:spPr/>
      <dgm:t>
        <a:bodyPr/>
        <a:lstStyle/>
        <a:p>
          <a:endParaRPr lang="tr-TR" sz="1100"/>
        </a:p>
      </dgm:t>
    </dgm:pt>
    <dgm:pt modelId="{29B7E160-8355-4949-8694-3F4D947F5FCE}">
      <dgm:prSet custT="1"/>
      <dgm:spPr/>
      <dgm:t>
        <a:bodyPr/>
        <a:lstStyle/>
        <a:p>
          <a:r>
            <a:rPr lang="tr-TR" sz="1100"/>
            <a:t>Başkan</a:t>
          </a:r>
        </a:p>
      </dgm:t>
    </dgm:pt>
    <dgm:pt modelId="{CB0E3306-ED6F-4AC7-BC3A-04F992DA2A9F}" type="parTrans" cxnId="{9BA5E1D7-F300-4A09-8B8E-BE9867A87309}">
      <dgm:prSet/>
      <dgm:spPr/>
      <dgm:t>
        <a:bodyPr/>
        <a:lstStyle/>
        <a:p>
          <a:endParaRPr lang="tr-TR" sz="1100"/>
        </a:p>
      </dgm:t>
    </dgm:pt>
    <dgm:pt modelId="{5A9D3EE2-5D5D-44BA-8637-62808AE6A810}" type="sibTrans" cxnId="{9BA5E1D7-F300-4A09-8B8E-BE9867A87309}">
      <dgm:prSet/>
      <dgm:spPr/>
      <dgm:t>
        <a:bodyPr/>
        <a:lstStyle/>
        <a:p>
          <a:endParaRPr lang="tr-TR" sz="1100"/>
        </a:p>
      </dgm:t>
    </dgm:pt>
    <dgm:pt modelId="{8B55732A-EDC3-4C4F-8441-7F9F7B58F95D}">
      <dgm:prSet custT="1"/>
      <dgm:spPr/>
      <dgm:t>
        <a:bodyPr/>
        <a:lstStyle/>
        <a:p>
          <a:pPr algn="ctr"/>
          <a:r>
            <a:rPr lang="tr-TR" sz="1100"/>
            <a:t>*Araştırma ve Para Politikası</a:t>
          </a:r>
        </a:p>
        <a:p>
          <a:pPr algn="ctr"/>
          <a:r>
            <a:rPr lang="tr-TR" sz="1100"/>
            <a:t>* Emisyon</a:t>
          </a:r>
        </a:p>
        <a:p>
          <a:pPr algn="ctr"/>
          <a:r>
            <a:rPr lang="tr-TR" sz="1100"/>
            <a:t>*İşçi Dövizleri</a:t>
          </a:r>
        </a:p>
        <a:p>
          <a:pPr algn="ctr"/>
          <a:r>
            <a:rPr lang="tr-TR" sz="1100"/>
            <a:t>*Şubeler</a:t>
          </a:r>
        </a:p>
        <a:p>
          <a:pPr algn="ctr"/>
          <a:r>
            <a:rPr lang="tr-TR" sz="1100"/>
            <a:t>*Bilişim Teknolojileri</a:t>
          </a:r>
        </a:p>
      </dgm:t>
    </dgm:pt>
    <dgm:pt modelId="{2C65D04C-A586-4910-AD1B-376E5D4B9C62}" type="parTrans" cxnId="{DEF44594-24DF-4E76-924C-22D7C0A49070}">
      <dgm:prSet/>
      <dgm:spPr/>
      <dgm:t>
        <a:bodyPr/>
        <a:lstStyle/>
        <a:p>
          <a:endParaRPr lang="tr-TR" sz="1100"/>
        </a:p>
      </dgm:t>
    </dgm:pt>
    <dgm:pt modelId="{8DCF53FA-4EC9-439B-AB75-2C5CA2828A28}" type="sibTrans" cxnId="{DEF44594-24DF-4E76-924C-22D7C0A49070}">
      <dgm:prSet/>
      <dgm:spPr/>
      <dgm:t>
        <a:bodyPr/>
        <a:lstStyle/>
        <a:p>
          <a:endParaRPr lang="tr-TR" sz="1100"/>
        </a:p>
      </dgm:t>
    </dgm:pt>
    <dgm:pt modelId="{E361F953-8204-4B0A-8B35-E97F77AE7D62}">
      <dgm:prSet custT="1"/>
      <dgm:spPr/>
      <dgm:t>
        <a:bodyPr/>
        <a:lstStyle/>
        <a:p>
          <a:r>
            <a:rPr lang="tr-TR" sz="1100"/>
            <a:t>*Bankacılık ve Finans Kuruluşları</a:t>
          </a:r>
        </a:p>
        <a:p>
          <a:r>
            <a:rPr lang="tr-TR" sz="1100"/>
            <a:t>*İletişim ve Dış İlişkiler</a:t>
          </a:r>
        </a:p>
        <a:p>
          <a:r>
            <a:rPr lang="tr-TR" sz="1100"/>
            <a:t>*Lojistik</a:t>
          </a:r>
        </a:p>
        <a:p>
          <a:r>
            <a:rPr lang="tr-TR" sz="1100"/>
            <a:t>*İstatistik</a:t>
          </a:r>
        </a:p>
        <a:p>
          <a:r>
            <a:rPr lang="tr-TR" sz="1100"/>
            <a:t>*Muhasebe</a:t>
          </a:r>
        </a:p>
      </dgm:t>
    </dgm:pt>
    <dgm:pt modelId="{A7DB06AB-5245-4F69-9353-4138DB4D33AC}" type="parTrans" cxnId="{CE0A9C5C-3C31-4CE0-8C97-7E15FF010ADB}">
      <dgm:prSet/>
      <dgm:spPr/>
      <dgm:t>
        <a:bodyPr/>
        <a:lstStyle/>
        <a:p>
          <a:endParaRPr lang="tr-TR" sz="1100"/>
        </a:p>
      </dgm:t>
    </dgm:pt>
    <dgm:pt modelId="{CA2FB28D-926B-4EA2-8F0C-225A11FF6EAE}" type="sibTrans" cxnId="{CE0A9C5C-3C31-4CE0-8C97-7E15FF010ADB}">
      <dgm:prSet/>
      <dgm:spPr/>
      <dgm:t>
        <a:bodyPr/>
        <a:lstStyle/>
        <a:p>
          <a:endParaRPr lang="tr-TR" sz="1100"/>
        </a:p>
      </dgm:t>
    </dgm:pt>
    <dgm:pt modelId="{F0B7D90C-E20C-4893-958E-60E997A2275C}">
      <dgm:prSet custT="1"/>
      <dgm:spPr/>
      <dgm:t>
        <a:bodyPr/>
        <a:lstStyle/>
        <a:p>
          <a:r>
            <a:rPr lang="tr-TR" sz="1100"/>
            <a:t>*Banknot Matbaası</a:t>
          </a:r>
        </a:p>
        <a:p>
          <a:r>
            <a:rPr lang="tr-TR" sz="1100"/>
            <a:t>*İnsan Kaynakları</a:t>
          </a:r>
        </a:p>
        <a:p>
          <a:r>
            <a:rPr lang="tr-TR" sz="1100"/>
            <a:t>*Ödeme Sistemleri</a:t>
          </a:r>
        </a:p>
        <a:p>
          <a:r>
            <a:rPr lang="tr-TR" sz="1100"/>
            <a:t>*Yapısal Ekonomik Araştırmalar</a:t>
          </a:r>
        </a:p>
      </dgm:t>
    </dgm:pt>
    <dgm:pt modelId="{FB817176-6BE6-45E2-96AF-1A64213054C7}" type="parTrans" cxnId="{EA80784B-56B8-4979-B6A5-5D8A21E08A01}">
      <dgm:prSet/>
      <dgm:spPr/>
      <dgm:t>
        <a:bodyPr/>
        <a:lstStyle/>
        <a:p>
          <a:endParaRPr lang="tr-TR" sz="1100"/>
        </a:p>
      </dgm:t>
    </dgm:pt>
    <dgm:pt modelId="{8080D067-E334-48ED-90E8-2E09F4EB6B58}" type="sibTrans" cxnId="{EA80784B-56B8-4979-B6A5-5D8A21E08A01}">
      <dgm:prSet/>
      <dgm:spPr/>
      <dgm:t>
        <a:bodyPr/>
        <a:lstStyle/>
        <a:p>
          <a:endParaRPr lang="tr-TR" sz="1100"/>
        </a:p>
      </dgm:t>
    </dgm:pt>
    <dgm:pt modelId="{15F5C38C-53E9-4575-B89C-BA1C09012208}">
      <dgm:prSet custT="1"/>
      <dgm:spPr/>
      <dgm:t>
        <a:bodyPr/>
        <a:lstStyle/>
        <a:p>
          <a:r>
            <a:rPr lang="tr-TR" sz="1100"/>
            <a:t>*Baş Hukuk Müşavirliği ve Hukuk İşleri</a:t>
          </a:r>
        </a:p>
        <a:p>
          <a:r>
            <a:rPr lang="tr-TR" sz="1100"/>
            <a:t>*İstanbul Merkez Bankacılığı Araştırma ve Eğitim Merkezi </a:t>
          </a:r>
        </a:p>
      </dgm:t>
    </dgm:pt>
    <dgm:pt modelId="{753D6A42-FD2C-400E-AC84-B2BDCA52326F}" type="parTrans" cxnId="{EA79E513-6649-425F-82C5-BAC430CB15BE}">
      <dgm:prSet/>
      <dgm:spPr/>
      <dgm:t>
        <a:bodyPr/>
        <a:lstStyle/>
        <a:p>
          <a:endParaRPr lang="tr-TR" sz="1100"/>
        </a:p>
      </dgm:t>
    </dgm:pt>
    <dgm:pt modelId="{705ACCDA-729B-4CAC-8AD3-4270B53E56F4}" type="sibTrans" cxnId="{EA79E513-6649-425F-82C5-BAC430CB15BE}">
      <dgm:prSet/>
      <dgm:spPr/>
      <dgm:t>
        <a:bodyPr/>
        <a:lstStyle/>
        <a:p>
          <a:endParaRPr lang="tr-TR" sz="1100"/>
        </a:p>
      </dgm:t>
    </dgm:pt>
    <dgm:pt modelId="{3397A862-9D22-457A-A283-8BEC39EA9869}" type="pres">
      <dgm:prSet presAssocID="{43C740E8-1526-4E8A-9330-F5914B90BA11}" presName="mainComposite" presStyleCnt="0">
        <dgm:presLayoutVars>
          <dgm:chPref val="1"/>
          <dgm:dir/>
          <dgm:animOne val="branch"/>
          <dgm:animLvl val="lvl"/>
          <dgm:resizeHandles val="exact"/>
        </dgm:presLayoutVars>
      </dgm:prSet>
      <dgm:spPr/>
      <dgm:t>
        <a:bodyPr/>
        <a:lstStyle/>
        <a:p>
          <a:endParaRPr lang="tr-TR"/>
        </a:p>
      </dgm:t>
    </dgm:pt>
    <dgm:pt modelId="{642B1B96-4E57-47F0-AF45-A0BEDB282A1D}" type="pres">
      <dgm:prSet presAssocID="{43C740E8-1526-4E8A-9330-F5914B90BA11}" presName="hierFlow" presStyleCnt="0"/>
      <dgm:spPr/>
    </dgm:pt>
    <dgm:pt modelId="{BE6AA3F1-3045-42EC-9310-27A797D5FDB3}" type="pres">
      <dgm:prSet presAssocID="{43C740E8-1526-4E8A-9330-F5914B90BA11}" presName="hierChild1" presStyleCnt="0">
        <dgm:presLayoutVars>
          <dgm:chPref val="1"/>
          <dgm:animOne val="branch"/>
          <dgm:animLvl val="lvl"/>
        </dgm:presLayoutVars>
      </dgm:prSet>
      <dgm:spPr/>
    </dgm:pt>
    <dgm:pt modelId="{1017399E-BA63-4B32-835A-A1FDAA9C5257}" type="pres">
      <dgm:prSet presAssocID="{FAA8F106-871B-4C56-A6E8-01C40F39868C}" presName="Name14" presStyleCnt="0"/>
      <dgm:spPr/>
    </dgm:pt>
    <dgm:pt modelId="{F3D82090-F465-404F-B2AE-FA473FBA4510}" type="pres">
      <dgm:prSet presAssocID="{FAA8F106-871B-4C56-A6E8-01C40F39868C}" presName="level1Shape" presStyleLbl="node0" presStyleIdx="0" presStyleCnt="1">
        <dgm:presLayoutVars>
          <dgm:chPref val="3"/>
        </dgm:presLayoutVars>
      </dgm:prSet>
      <dgm:spPr/>
      <dgm:t>
        <a:bodyPr/>
        <a:lstStyle/>
        <a:p>
          <a:endParaRPr lang="tr-TR"/>
        </a:p>
      </dgm:t>
    </dgm:pt>
    <dgm:pt modelId="{01B19E96-FED3-4D66-B58B-760E603E13BC}" type="pres">
      <dgm:prSet presAssocID="{FAA8F106-871B-4C56-A6E8-01C40F39868C}" presName="hierChild2" presStyleCnt="0"/>
      <dgm:spPr/>
    </dgm:pt>
    <dgm:pt modelId="{0B4D6BFB-2B4A-4B81-AC73-FE183C61E747}" type="pres">
      <dgm:prSet presAssocID="{7DC49401-2323-4073-8A8C-9D08D63B860F}" presName="Name19" presStyleLbl="parChTrans1D2" presStyleIdx="0" presStyleCnt="5"/>
      <dgm:spPr/>
      <dgm:t>
        <a:bodyPr/>
        <a:lstStyle/>
        <a:p>
          <a:endParaRPr lang="tr-TR"/>
        </a:p>
      </dgm:t>
    </dgm:pt>
    <dgm:pt modelId="{A59D5857-1868-47F6-A33D-736381F118F2}" type="pres">
      <dgm:prSet presAssocID="{3DAED951-360F-48F1-A505-6FC837B0594B}" presName="Name21" presStyleCnt="0"/>
      <dgm:spPr/>
    </dgm:pt>
    <dgm:pt modelId="{BF9F8C82-6B8A-430F-9E17-80ABBC8CD599}" type="pres">
      <dgm:prSet presAssocID="{3DAED951-360F-48F1-A505-6FC837B0594B}" presName="level2Shape" presStyleLbl="asst1" presStyleIdx="0" presStyleCnt="4"/>
      <dgm:spPr/>
      <dgm:t>
        <a:bodyPr/>
        <a:lstStyle/>
        <a:p>
          <a:endParaRPr lang="tr-TR"/>
        </a:p>
      </dgm:t>
    </dgm:pt>
    <dgm:pt modelId="{85CF139D-3D48-4F52-A9A4-6789F6332FCA}" type="pres">
      <dgm:prSet presAssocID="{3DAED951-360F-48F1-A505-6FC837B0594B}" presName="hierChild3" presStyleCnt="0"/>
      <dgm:spPr/>
    </dgm:pt>
    <dgm:pt modelId="{014289E8-265E-46E8-95DE-714B797B8516}" type="pres">
      <dgm:prSet presAssocID="{CB0E3306-ED6F-4AC7-BC3A-04F992DA2A9F}" presName="Name19" presStyleLbl="parChTrans1D2" presStyleIdx="1" presStyleCnt="5"/>
      <dgm:spPr/>
      <dgm:t>
        <a:bodyPr/>
        <a:lstStyle/>
        <a:p>
          <a:endParaRPr lang="tr-TR"/>
        </a:p>
      </dgm:t>
    </dgm:pt>
    <dgm:pt modelId="{3978E365-0FB3-4FCD-8464-93ED2B75DBE6}" type="pres">
      <dgm:prSet presAssocID="{29B7E160-8355-4949-8694-3F4D947F5FCE}" presName="Name21" presStyleCnt="0"/>
      <dgm:spPr/>
    </dgm:pt>
    <dgm:pt modelId="{00AF74AA-2219-4C78-96AF-8E65E418A309}" type="pres">
      <dgm:prSet presAssocID="{29B7E160-8355-4949-8694-3F4D947F5FCE}" presName="level2Shape" presStyleLbl="node2" presStyleIdx="0" presStyleCnt="1"/>
      <dgm:spPr/>
      <dgm:t>
        <a:bodyPr/>
        <a:lstStyle/>
        <a:p>
          <a:endParaRPr lang="tr-TR"/>
        </a:p>
      </dgm:t>
    </dgm:pt>
    <dgm:pt modelId="{717158F3-2802-403A-BD1C-C3FF83DCC597}" type="pres">
      <dgm:prSet presAssocID="{29B7E160-8355-4949-8694-3F4D947F5FCE}" presName="hierChild3" presStyleCnt="0"/>
      <dgm:spPr/>
    </dgm:pt>
    <dgm:pt modelId="{0FB9CF17-518D-41D6-AFBA-72621E4E1C4D}" type="pres">
      <dgm:prSet presAssocID="{70C7848A-D6E0-4C8A-9BB2-6A7FDE00895C}" presName="Name19" presStyleLbl="parChTrans1D3" presStyleIdx="0" presStyleCnt="1"/>
      <dgm:spPr/>
      <dgm:t>
        <a:bodyPr/>
        <a:lstStyle/>
        <a:p>
          <a:endParaRPr lang="tr-TR"/>
        </a:p>
      </dgm:t>
    </dgm:pt>
    <dgm:pt modelId="{DB79B5D9-C729-47AA-9EC6-2EC1E856E61D}" type="pres">
      <dgm:prSet presAssocID="{0A1756AA-0578-41E2-89E4-41C68E9F1F53}" presName="Name21" presStyleCnt="0"/>
      <dgm:spPr/>
    </dgm:pt>
    <dgm:pt modelId="{A1D4EE08-74E2-4007-8E86-95BCC7C2D295}" type="pres">
      <dgm:prSet presAssocID="{0A1756AA-0578-41E2-89E4-41C68E9F1F53}" presName="level2Shape" presStyleLbl="node3" presStyleIdx="0" presStyleCnt="1"/>
      <dgm:spPr/>
      <dgm:t>
        <a:bodyPr/>
        <a:lstStyle/>
        <a:p>
          <a:endParaRPr lang="tr-TR"/>
        </a:p>
      </dgm:t>
    </dgm:pt>
    <dgm:pt modelId="{C4A0C4E2-A16A-4D09-B33A-7A95E012BA3D}" type="pres">
      <dgm:prSet presAssocID="{0A1756AA-0578-41E2-89E4-41C68E9F1F53}" presName="hierChild3" presStyleCnt="0"/>
      <dgm:spPr/>
    </dgm:pt>
    <dgm:pt modelId="{D37CDF44-C3F2-45B2-983E-5AFF193E89EB}" type="pres">
      <dgm:prSet presAssocID="{26651F23-FB5F-4CC9-98FE-09B176C61074}" presName="Name19" presStyleLbl="parChTrans1D4" presStyleIdx="0" presStyleCnt="8"/>
      <dgm:spPr/>
      <dgm:t>
        <a:bodyPr/>
        <a:lstStyle/>
        <a:p>
          <a:endParaRPr lang="tr-TR"/>
        </a:p>
      </dgm:t>
    </dgm:pt>
    <dgm:pt modelId="{F7807146-859A-457E-B7B0-974146704444}" type="pres">
      <dgm:prSet presAssocID="{90092E41-8312-482E-B71D-3AF2DC054E0F}" presName="Name21" presStyleCnt="0"/>
      <dgm:spPr/>
    </dgm:pt>
    <dgm:pt modelId="{F70FB3F1-9CE5-4366-AC19-00906BD1EF52}" type="pres">
      <dgm:prSet presAssocID="{90092E41-8312-482E-B71D-3AF2DC054E0F}" presName="level2Shape" presStyleLbl="node4" presStyleIdx="0" presStyleCnt="8" custLinFactNeighborX="-548"/>
      <dgm:spPr/>
      <dgm:t>
        <a:bodyPr/>
        <a:lstStyle/>
        <a:p>
          <a:endParaRPr lang="tr-TR"/>
        </a:p>
      </dgm:t>
    </dgm:pt>
    <dgm:pt modelId="{169E2106-1E7A-447A-A4F0-7722E9052DCC}" type="pres">
      <dgm:prSet presAssocID="{90092E41-8312-482E-B71D-3AF2DC054E0F}" presName="hierChild3" presStyleCnt="0"/>
      <dgm:spPr/>
    </dgm:pt>
    <dgm:pt modelId="{EB0429AB-CFF7-4D72-BB0D-BA3547C997D2}" type="pres">
      <dgm:prSet presAssocID="{2C65D04C-A586-4910-AD1B-376E5D4B9C62}" presName="Name19" presStyleLbl="parChTrans1D4" presStyleIdx="1" presStyleCnt="8"/>
      <dgm:spPr/>
      <dgm:t>
        <a:bodyPr/>
        <a:lstStyle/>
        <a:p>
          <a:endParaRPr lang="tr-TR"/>
        </a:p>
      </dgm:t>
    </dgm:pt>
    <dgm:pt modelId="{9CC5234B-E719-4162-B68F-54CE510269F6}" type="pres">
      <dgm:prSet presAssocID="{8B55732A-EDC3-4C4F-8441-7F9F7B58F95D}" presName="Name21" presStyleCnt="0"/>
      <dgm:spPr/>
    </dgm:pt>
    <dgm:pt modelId="{133F2E25-7BD1-48E7-8314-9D952E33B2BF}" type="pres">
      <dgm:prSet presAssocID="{8B55732A-EDC3-4C4F-8441-7F9F7B58F95D}" presName="level2Shape" presStyleLbl="node4" presStyleIdx="1" presStyleCnt="8" custScaleY="240634" custLinFactNeighborX="-630"/>
      <dgm:spPr/>
      <dgm:t>
        <a:bodyPr/>
        <a:lstStyle/>
        <a:p>
          <a:endParaRPr lang="tr-TR"/>
        </a:p>
      </dgm:t>
    </dgm:pt>
    <dgm:pt modelId="{B6788E0D-0B3C-47BC-9BA5-8D06D27400F1}" type="pres">
      <dgm:prSet presAssocID="{8B55732A-EDC3-4C4F-8441-7F9F7B58F95D}" presName="hierChild3" presStyleCnt="0"/>
      <dgm:spPr/>
    </dgm:pt>
    <dgm:pt modelId="{B415797D-E1EA-4244-83C3-743D18000084}" type="pres">
      <dgm:prSet presAssocID="{0CB7741F-355B-46CC-8D79-FF552EEC7BF4}" presName="Name19" presStyleLbl="parChTrans1D4" presStyleIdx="2" presStyleCnt="8"/>
      <dgm:spPr/>
      <dgm:t>
        <a:bodyPr/>
        <a:lstStyle/>
        <a:p>
          <a:endParaRPr lang="tr-TR"/>
        </a:p>
      </dgm:t>
    </dgm:pt>
    <dgm:pt modelId="{6CACA50A-7395-4EAD-A38F-A8F14C926662}" type="pres">
      <dgm:prSet presAssocID="{3D4E5AD0-C5D3-40AE-BDA1-824F53734A3C}" presName="Name21" presStyleCnt="0"/>
      <dgm:spPr/>
    </dgm:pt>
    <dgm:pt modelId="{7C313E50-9090-4208-89CB-CE29BF24B294}" type="pres">
      <dgm:prSet presAssocID="{3D4E5AD0-C5D3-40AE-BDA1-824F53734A3C}" presName="level2Shape" presStyleLbl="node4" presStyleIdx="2" presStyleCnt="8"/>
      <dgm:spPr/>
      <dgm:t>
        <a:bodyPr/>
        <a:lstStyle/>
        <a:p>
          <a:endParaRPr lang="tr-TR"/>
        </a:p>
      </dgm:t>
    </dgm:pt>
    <dgm:pt modelId="{53FBD573-203D-46E5-821E-70BA1ED9211A}" type="pres">
      <dgm:prSet presAssocID="{3D4E5AD0-C5D3-40AE-BDA1-824F53734A3C}" presName="hierChild3" presStyleCnt="0"/>
      <dgm:spPr/>
    </dgm:pt>
    <dgm:pt modelId="{D5528476-4853-425F-937A-876991D0677F}" type="pres">
      <dgm:prSet presAssocID="{A7DB06AB-5245-4F69-9353-4138DB4D33AC}" presName="Name19" presStyleLbl="parChTrans1D4" presStyleIdx="3" presStyleCnt="8"/>
      <dgm:spPr/>
      <dgm:t>
        <a:bodyPr/>
        <a:lstStyle/>
        <a:p>
          <a:endParaRPr lang="tr-TR"/>
        </a:p>
      </dgm:t>
    </dgm:pt>
    <dgm:pt modelId="{70B4B81D-AF53-465B-A564-90A197E4B22E}" type="pres">
      <dgm:prSet presAssocID="{E361F953-8204-4B0A-8B35-E97F77AE7D62}" presName="Name21" presStyleCnt="0"/>
      <dgm:spPr/>
    </dgm:pt>
    <dgm:pt modelId="{00C1F9C8-4C9A-4948-8E4C-350632C42D4E}" type="pres">
      <dgm:prSet presAssocID="{E361F953-8204-4B0A-8B35-E97F77AE7D62}" presName="level2Shape" presStyleLbl="node4" presStyleIdx="3" presStyleCnt="8" custScaleY="243865"/>
      <dgm:spPr/>
      <dgm:t>
        <a:bodyPr/>
        <a:lstStyle/>
        <a:p>
          <a:endParaRPr lang="tr-TR"/>
        </a:p>
      </dgm:t>
    </dgm:pt>
    <dgm:pt modelId="{38CBE4E8-EB13-45F2-B8C4-D15BD07C119B}" type="pres">
      <dgm:prSet presAssocID="{E361F953-8204-4B0A-8B35-E97F77AE7D62}" presName="hierChild3" presStyleCnt="0"/>
      <dgm:spPr/>
    </dgm:pt>
    <dgm:pt modelId="{95D24E2E-9AB8-461F-AA64-1AC0E441703E}" type="pres">
      <dgm:prSet presAssocID="{46452900-3700-45A6-AF7D-F5CF1CDD7CC6}" presName="Name19" presStyleLbl="parChTrans1D4" presStyleIdx="4" presStyleCnt="8"/>
      <dgm:spPr/>
      <dgm:t>
        <a:bodyPr/>
        <a:lstStyle/>
        <a:p>
          <a:endParaRPr lang="tr-TR"/>
        </a:p>
      </dgm:t>
    </dgm:pt>
    <dgm:pt modelId="{1CF57CD9-1F76-4CB7-8C90-9C26DA4851C5}" type="pres">
      <dgm:prSet presAssocID="{68261DF6-A880-4202-987D-1F7EE0D77731}" presName="Name21" presStyleCnt="0"/>
      <dgm:spPr/>
    </dgm:pt>
    <dgm:pt modelId="{07A3625B-933B-4D0F-B0E8-4992BFE8512B}" type="pres">
      <dgm:prSet presAssocID="{68261DF6-A880-4202-987D-1F7EE0D77731}" presName="level2Shape" presStyleLbl="node4" presStyleIdx="4" presStyleCnt="8"/>
      <dgm:spPr/>
      <dgm:t>
        <a:bodyPr/>
        <a:lstStyle/>
        <a:p>
          <a:endParaRPr lang="tr-TR"/>
        </a:p>
      </dgm:t>
    </dgm:pt>
    <dgm:pt modelId="{18A674AE-3419-4FF2-8013-D7DAA4AFB756}" type="pres">
      <dgm:prSet presAssocID="{68261DF6-A880-4202-987D-1F7EE0D77731}" presName="hierChild3" presStyleCnt="0"/>
      <dgm:spPr/>
    </dgm:pt>
    <dgm:pt modelId="{686152AD-07BC-41F4-B27E-399AD14C2F2D}" type="pres">
      <dgm:prSet presAssocID="{FB817176-6BE6-45E2-96AF-1A64213054C7}" presName="Name19" presStyleLbl="parChTrans1D4" presStyleIdx="5" presStyleCnt="8"/>
      <dgm:spPr/>
      <dgm:t>
        <a:bodyPr/>
        <a:lstStyle/>
        <a:p>
          <a:endParaRPr lang="tr-TR"/>
        </a:p>
      </dgm:t>
    </dgm:pt>
    <dgm:pt modelId="{E87505D1-BCE5-4926-ABC7-E8D379C591B7}" type="pres">
      <dgm:prSet presAssocID="{F0B7D90C-E20C-4893-958E-60E997A2275C}" presName="Name21" presStyleCnt="0"/>
      <dgm:spPr/>
    </dgm:pt>
    <dgm:pt modelId="{F49D30A3-30F3-4F1F-A325-FE8137E9C219}" type="pres">
      <dgm:prSet presAssocID="{F0B7D90C-E20C-4893-958E-60E997A2275C}" presName="level2Shape" presStyleLbl="node4" presStyleIdx="5" presStyleCnt="8" custScaleY="243885"/>
      <dgm:spPr/>
      <dgm:t>
        <a:bodyPr/>
        <a:lstStyle/>
        <a:p>
          <a:endParaRPr lang="tr-TR"/>
        </a:p>
      </dgm:t>
    </dgm:pt>
    <dgm:pt modelId="{E34D16AE-5AB0-4F22-8A07-00F3347CC1BE}" type="pres">
      <dgm:prSet presAssocID="{F0B7D90C-E20C-4893-958E-60E997A2275C}" presName="hierChild3" presStyleCnt="0"/>
      <dgm:spPr/>
    </dgm:pt>
    <dgm:pt modelId="{FDBE7F35-D2C9-4373-85FD-0FE24601A374}" type="pres">
      <dgm:prSet presAssocID="{0D8E98D2-5A4D-4DB0-AF51-FC5463BA0320}" presName="Name19" presStyleLbl="parChTrans1D4" presStyleIdx="6" presStyleCnt="8"/>
      <dgm:spPr/>
      <dgm:t>
        <a:bodyPr/>
        <a:lstStyle/>
        <a:p>
          <a:endParaRPr lang="tr-TR"/>
        </a:p>
      </dgm:t>
    </dgm:pt>
    <dgm:pt modelId="{49B1139B-3023-49F7-8931-434F1A6FF870}" type="pres">
      <dgm:prSet presAssocID="{E77DD659-607F-4FF5-9C74-05D0197F3188}" presName="Name21" presStyleCnt="0"/>
      <dgm:spPr/>
    </dgm:pt>
    <dgm:pt modelId="{FC038E9E-9DE4-4B54-A035-57E05538BF69}" type="pres">
      <dgm:prSet presAssocID="{E77DD659-607F-4FF5-9C74-05D0197F3188}" presName="level2Shape" presStyleLbl="node4" presStyleIdx="6" presStyleCnt="8"/>
      <dgm:spPr/>
      <dgm:t>
        <a:bodyPr/>
        <a:lstStyle/>
        <a:p>
          <a:endParaRPr lang="tr-TR"/>
        </a:p>
      </dgm:t>
    </dgm:pt>
    <dgm:pt modelId="{81E4D319-254C-4419-9E72-C597E18BCEFD}" type="pres">
      <dgm:prSet presAssocID="{E77DD659-607F-4FF5-9C74-05D0197F3188}" presName="hierChild3" presStyleCnt="0"/>
      <dgm:spPr/>
    </dgm:pt>
    <dgm:pt modelId="{896110A7-9EAA-4D68-A861-294243D24F52}" type="pres">
      <dgm:prSet presAssocID="{753D6A42-FD2C-400E-AC84-B2BDCA52326F}" presName="Name19" presStyleLbl="parChTrans1D4" presStyleIdx="7" presStyleCnt="8"/>
      <dgm:spPr/>
      <dgm:t>
        <a:bodyPr/>
        <a:lstStyle/>
        <a:p>
          <a:endParaRPr lang="tr-TR"/>
        </a:p>
      </dgm:t>
    </dgm:pt>
    <dgm:pt modelId="{F5C095F8-8AA2-4383-A9FD-581CD62151CE}" type="pres">
      <dgm:prSet presAssocID="{15F5C38C-53E9-4575-B89C-BA1C09012208}" presName="Name21" presStyleCnt="0"/>
      <dgm:spPr/>
    </dgm:pt>
    <dgm:pt modelId="{B6D7BC31-FCED-4274-B371-46A96CD0CF33}" type="pres">
      <dgm:prSet presAssocID="{15F5C38C-53E9-4575-B89C-BA1C09012208}" presName="level2Shape" presStyleLbl="node4" presStyleIdx="7" presStyleCnt="8" custScaleY="244576"/>
      <dgm:spPr/>
      <dgm:t>
        <a:bodyPr/>
        <a:lstStyle/>
        <a:p>
          <a:endParaRPr lang="tr-TR"/>
        </a:p>
      </dgm:t>
    </dgm:pt>
    <dgm:pt modelId="{101F8C83-5F4E-4864-AD54-668A2403384F}" type="pres">
      <dgm:prSet presAssocID="{15F5C38C-53E9-4575-B89C-BA1C09012208}" presName="hierChild3" presStyleCnt="0"/>
      <dgm:spPr/>
    </dgm:pt>
    <dgm:pt modelId="{0AA76176-90B7-4A9F-975D-2A76ADFF5BF9}" type="pres">
      <dgm:prSet presAssocID="{581316DA-8C88-4F08-9136-5EEB546542D7}" presName="Name19" presStyleLbl="parChTrans1D2" presStyleIdx="2" presStyleCnt="5"/>
      <dgm:spPr/>
      <dgm:t>
        <a:bodyPr/>
        <a:lstStyle/>
        <a:p>
          <a:endParaRPr lang="tr-TR"/>
        </a:p>
      </dgm:t>
    </dgm:pt>
    <dgm:pt modelId="{19F64FF8-D965-4A06-9D51-D3999D0C11E0}" type="pres">
      <dgm:prSet presAssocID="{756D3B7C-56F5-489E-B219-94CC402C4E0D}" presName="Name21" presStyleCnt="0"/>
      <dgm:spPr/>
    </dgm:pt>
    <dgm:pt modelId="{8FB7E224-5C5A-43D3-8EF5-B5181C6844ED}" type="pres">
      <dgm:prSet presAssocID="{756D3B7C-56F5-489E-B219-94CC402C4E0D}" presName="level2Shape" presStyleLbl="asst1" presStyleIdx="1" presStyleCnt="4"/>
      <dgm:spPr/>
      <dgm:t>
        <a:bodyPr/>
        <a:lstStyle/>
        <a:p>
          <a:endParaRPr lang="tr-TR"/>
        </a:p>
      </dgm:t>
    </dgm:pt>
    <dgm:pt modelId="{6586C60A-B404-418E-A71F-99764E6E1DDB}" type="pres">
      <dgm:prSet presAssocID="{756D3B7C-56F5-489E-B219-94CC402C4E0D}" presName="hierChild3" presStyleCnt="0"/>
      <dgm:spPr/>
    </dgm:pt>
    <dgm:pt modelId="{AE09DE8A-3F57-49B9-9533-D6AC6AA974B5}" type="pres">
      <dgm:prSet presAssocID="{E3BD6999-BF08-4CE3-9E16-D2BB331B98E0}" presName="Name19" presStyleLbl="parChTrans1D2" presStyleIdx="3" presStyleCnt="5"/>
      <dgm:spPr/>
      <dgm:t>
        <a:bodyPr/>
        <a:lstStyle/>
        <a:p>
          <a:endParaRPr lang="tr-TR"/>
        </a:p>
      </dgm:t>
    </dgm:pt>
    <dgm:pt modelId="{D1E391A8-F3A3-4831-8C5F-B7C756692FE6}" type="pres">
      <dgm:prSet presAssocID="{59629F88-C872-43E6-A3EB-77DC6CBC5854}" presName="Name21" presStyleCnt="0"/>
      <dgm:spPr/>
    </dgm:pt>
    <dgm:pt modelId="{D388C4EC-0151-4540-A97C-2DD32C294D16}" type="pres">
      <dgm:prSet presAssocID="{59629F88-C872-43E6-A3EB-77DC6CBC5854}" presName="level2Shape" presStyleLbl="asst1" presStyleIdx="2" presStyleCnt="4"/>
      <dgm:spPr/>
      <dgm:t>
        <a:bodyPr/>
        <a:lstStyle/>
        <a:p>
          <a:endParaRPr lang="tr-TR"/>
        </a:p>
      </dgm:t>
    </dgm:pt>
    <dgm:pt modelId="{154A6B46-9801-4B54-BCEC-4813656AC7BA}" type="pres">
      <dgm:prSet presAssocID="{59629F88-C872-43E6-A3EB-77DC6CBC5854}" presName="hierChild3" presStyleCnt="0"/>
      <dgm:spPr/>
    </dgm:pt>
    <dgm:pt modelId="{736DA71A-FF35-4398-A55D-45CEC9C3BDD9}" type="pres">
      <dgm:prSet presAssocID="{F2CA2C1A-5985-4C41-814D-21C8037DE172}" presName="Name19" presStyleLbl="parChTrans1D2" presStyleIdx="4" presStyleCnt="5"/>
      <dgm:spPr/>
      <dgm:t>
        <a:bodyPr/>
        <a:lstStyle/>
        <a:p>
          <a:endParaRPr lang="tr-TR"/>
        </a:p>
      </dgm:t>
    </dgm:pt>
    <dgm:pt modelId="{D8B9C239-8802-4B84-9036-CB9C5D6E7527}" type="pres">
      <dgm:prSet presAssocID="{CC4B0D98-3EE2-4420-8E8E-5B001A15C8A6}" presName="Name21" presStyleCnt="0"/>
      <dgm:spPr/>
    </dgm:pt>
    <dgm:pt modelId="{7C6B5B81-A7E1-48AC-9774-37D4B4C983E1}" type="pres">
      <dgm:prSet presAssocID="{CC4B0D98-3EE2-4420-8E8E-5B001A15C8A6}" presName="level2Shape" presStyleLbl="asst1" presStyleIdx="3" presStyleCnt="4"/>
      <dgm:spPr/>
      <dgm:t>
        <a:bodyPr/>
        <a:lstStyle/>
        <a:p>
          <a:endParaRPr lang="tr-TR"/>
        </a:p>
      </dgm:t>
    </dgm:pt>
    <dgm:pt modelId="{D078D434-32F9-4AF8-BDE2-717B5716998E}" type="pres">
      <dgm:prSet presAssocID="{CC4B0D98-3EE2-4420-8E8E-5B001A15C8A6}" presName="hierChild3" presStyleCnt="0"/>
      <dgm:spPr/>
    </dgm:pt>
    <dgm:pt modelId="{006FA824-FE8E-4AA1-BD26-E05F21FF51D1}" type="pres">
      <dgm:prSet presAssocID="{43C740E8-1526-4E8A-9330-F5914B90BA11}" presName="bgShapesFlow" presStyleCnt="0"/>
      <dgm:spPr/>
    </dgm:pt>
  </dgm:ptLst>
  <dgm:cxnLst>
    <dgm:cxn modelId="{F58C8069-FBB5-40E1-A5A9-FC583966FC37}" srcId="{0A1756AA-0578-41E2-89E4-41C68E9F1F53}" destId="{3D4E5AD0-C5D3-40AE-BDA1-824F53734A3C}" srcOrd="1" destOrd="0" parTransId="{0CB7741F-355B-46CC-8D79-FF552EEC7BF4}" sibTransId="{50736ED2-3467-424D-A1C1-EAE4696FA939}"/>
    <dgm:cxn modelId="{9605A2F8-2E49-40E7-8428-0D280EB49CDE}" type="presOf" srcId="{CB0E3306-ED6F-4AC7-BC3A-04F992DA2A9F}" destId="{014289E8-265E-46E8-95DE-714B797B8516}" srcOrd="0" destOrd="0" presId="urn:microsoft.com/office/officeart/2005/8/layout/hierarchy6"/>
    <dgm:cxn modelId="{CE6C76A1-519F-459A-9259-7D7717881F5E}" type="presOf" srcId="{8B55732A-EDC3-4C4F-8441-7F9F7B58F95D}" destId="{133F2E25-7BD1-48E7-8314-9D952E33B2BF}" srcOrd="0" destOrd="0" presId="urn:microsoft.com/office/officeart/2005/8/layout/hierarchy6"/>
    <dgm:cxn modelId="{01D46993-0F39-4ECA-B617-FF0CE6B51DE6}" srcId="{0A1756AA-0578-41E2-89E4-41C68E9F1F53}" destId="{E77DD659-607F-4FF5-9C74-05D0197F3188}" srcOrd="3" destOrd="0" parTransId="{0D8E98D2-5A4D-4DB0-AF51-FC5463BA0320}" sibTransId="{30A1030B-BF5C-48F3-A564-C85C8C52B58A}"/>
    <dgm:cxn modelId="{E8BC472C-62E6-48D8-BDEB-85414B2292B9}" type="presOf" srcId="{FB817176-6BE6-45E2-96AF-1A64213054C7}" destId="{686152AD-07BC-41F4-B27E-399AD14C2F2D}" srcOrd="0" destOrd="0" presId="urn:microsoft.com/office/officeart/2005/8/layout/hierarchy6"/>
    <dgm:cxn modelId="{0D12085A-FB79-4623-B0FE-C2CF840F374F}" type="presOf" srcId="{A7DB06AB-5245-4F69-9353-4138DB4D33AC}" destId="{D5528476-4853-425F-937A-876991D0677F}" srcOrd="0" destOrd="0" presId="urn:microsoft.com/office/officeart/2005/8/layout/hierarchy6"/>
    <dgm:cxn modelId="{44DF7417-C054-418B-AA25-0B3B8C649F22}" type="presOf" srcId="{3DAED951-360F-48F1-A505-6FC837B0594B}" destId="{BF9F8C82-6B8A-430F-9E17-80ABBC8CD599}" srcOrd="0" destOrd="0" presId="urn:microsoft.com/office/officeart/2005/8/layout/hierarchy6"/>
    <dgm:cxn modelId="{46BFCB55-0844-4A9B-82A6-A4849E00E2AC}" type="presOf" srcId="{15F5C38C-53E9-4575-B89C-BA1C09012208}" destId="{B6D7BC31-FCED-4274-B371-46A96CD0CF33}" srcOrd="0" destOrd="0" presId="urn:microsoft.com/office/officeart/2005/8/layout/hierarchy6"/>
    <dgm:cxn modelId="{EA79E513-6649-425F-82C5-BAC430CB15BE}" srcId="{E77DD659-607F-4FF5-9C74-05D0197F3188}" destId="{15F5C38C-53E9-4575-B89C-BA1C09012208}" srcOrd="0" destOrd="0" parTransId="{753D6A42-FD2C-400E-AC84-B2BDCA52326F}" sibTransId="{705ACCDA-729B-4CAC-8AD3-4270B53E56F4}"/>
    <dgm:cxn modelId="{626EDF58-9CAF-44EF-B798-41002E6F9268}" type="presOf" srcId="{E3BD6999-BF08-4CE3-9E16-D2BB331B98E0}" destId="{AE09DE8A-3F57-49B9-9533-D6AC6AA974B5}" srcOrd="0" destOrd="0" presId="urn:microsoft.com/office/officeart/2005/8/layout/hierarchy6"/>
    <dgm:cxn modelId="{6F7D88FC-0A0C-4796-80A3-003190D9A473}" srcId="{43C740E8-1526-4E8A-9330-F5914B90BA11}" destId="{FAA8F106-871B-4C56-A6E8-01C40F39868C}" srcOrd="0" destOrd="0" parTransId="{B3B9ECB8-B312-4C9D-B4F4-9397AB6FA58D}" sibTransId="{AA1AAF45-AAAD-439A-9135-1318C9F67BEC}"/>
    <dgm:cxn modelId="{B25ED32F-158B-4FC0-9E72-84CE9A4FE01A}" type="presOf" srcId="{46452900-3700-45A6-AF7D-F5CF1CDD7CC6}" destId="{95D24E2E-9AB8-461F-AA64-1AC0E441703E}" srcOrd="0" destOrd="0" presId="urn:microsoft.com/office/officeart/2005/8/layout/hierarchy6"/>
    <dgm:cxn modelId="{41629C3E-A8A7-416D-94D3-3CB668F36E40}" type="presOf" srcId="{2C65D04C-A586-4910-AD1B-376E5D4B9C62}" destId="{EB0429AB-CFF7-4D72-BB0D-BA3547C997D2}" srcOrd="0" destOrd="0" presId="urn:microsoft.com/office/officeart/2005/8/layout/hierarchy6"/>
    <dgm:cxn modelId="{F4BA53CB-2F2C-4C8A-96DC-6BFBC7DE5DA8}" type="presOf" srcId="{F0B7D90C-E20C-4893-958E-60E997A2275C}" destId="{F49D30A3-30F3-4F1F-A325-FE8137E9C219}" srcOrd="0" destOrd="0" presId="urn:microsoft.com/office/officeart/2005/8/layout/hierarchy6"/>
    <dgm:cxn modelId="{EA80784B-56B8-4979-B6A5-5D8A21E08A01}" srcId="{68261DF6-A880-4202-987D-1F7EE0D77731}" destId="{F0B7D90C-E20C-4893-958E-60E997A2275C}" srcOrd="0" destOrd="0" parTransId="{FB817176-6BE6-45E2-96AF-1A64213054C7}" sibTransId="{8080D067-E334-48ED-90E8-2E09F4EB6B58}"/>
    <dgm:cxn modelId="{ABD6CF47-8E6D-464C-9F70-1445895FBA9C}" type="presOf" srcId="{26651F23-FB5F-4CC9-98FE-09B176C61074}" destId="{D37CDF44-C3F2-45B2-983E-5AFF193E89EB}" srcOrd="0" destOrd="0" presId="urn:microsoft.com/office/officeart/2005/8/layout/hierarchy6"/>
    <dgm:cxn modelId="{A787F2D3-913F-4324-8929-FB0DCBA4069D}" srcId="{FAA8F106-871B-4C56-A6E8-01C40F39868C}" destId="{CC4B0D98-3EE2-4420-8E8E-5B001A15C8A6}" srcOrd="4" destOrd="0" parTransId="{F2CA2C1A-5985-4C41-814D-21C8037DE172}" sibTransId="{3883ABE3-5E37-4B33-A178-AC2B9C70C235}"/>
    <dgm:cxn modelId="{9BA5E1D7-F300-4A09-8B8E-BE9867A87309}" srcId="{FAA8F106-871B-4C56-A6E8-01C40F39868C}" destId="{29B7E160-8355-4949-8694-3F4D947F5FCE}" srcOrd="1" destOrd="0" parTransId="{CB0E3306-ED6F-4AC7-BC3A-04F992DA2A9F}" sibTransId="{5A9D3EE2-5D5D-44BA-8637-62808AE6A810}"/>
    <dgm:cxn modelId="{C1100FF5-7D83-4AB5-9569-828D8D3CD666}" type="presOf" srcId="{0D8E98D2-5A4D-4DB0-AF51-FC5463BA0320}" destId="{FDBE7F35-D2C9-4373-85FD-0FE24601A374}" srcOrd="0" destOrd="0" presId="urn:microsoft.com/office/officeart/2005/8/layout/hierarchy6"/>
    <dgm:cxn modelId="{DEF44594-24DF-4E76-924C-22D7C0A49070}" srcId="{90092E41-8312-482E-B71D-3AF2DC054E0F}" destId="{8B55732A-EDC3-4C4F-8441-7F9F7B58F95D}" srcOrd="0" destOrd="0" parTransId="{2C65D04C-A586-4910-AD1B-376E5D4B9C62}" sibTransId="{8DCF53FA-4EC9-439B-AB75-2C5CA2828A28}"/>
    <dgm:cxn modelId="{027072FB-FA1D-448B-8504-A232D9953DC6}" type="presOf" srcId="{59629F88-C872-43E6-A3EB-77DC6CBC5854}" destId="{D388C4EC-0151-4540-A97C-2DD32C294D16}" srcOrd="0" destOrd="0" presId="urn:microsoft.com/office/officeart/2005/8/layout/hierarchy6"/>
    <dgm:cxn modelId="{974E95CB-2A9E-4DE6-9B2B-B9C496B17BCB}" type="presOf" srcId="{F2CA2C1A-5985-4C41-814D-21C8037DE172}" destId="{736DA71A-FF35-4398-A55D-45CEC9C3BDD9}" srcOrd="0" destOrd="0" presId="urn:microsoft.com/office/officeart/2005/8/layout/hierarchy6"/>
    <dgm:cxn modelId="{24095FCE-60D2-4368-9668-8DB7F7411DBA}" type="presOf" srcId="{CC4B0D98-3EE2-4420-8E8E-5B001A15C8A6}" destId="{7C6B5B81-A7E1-48AC-9774-37D4B4C983E1}" srcOrd="0" destOrd="0" presId="urn:microsoft.com/office/officeart/2005/8/layout/hierarchy6"/>
    <dgm:cxn modelId="{0638370F-D9A9-4E73-8E2C-076177FFD86F}" type="presOf" srcId="{29B7E160-8355-4949-8694-3F4D947F5FCE}" destId="{00AF74AA-2219-4C78-96AF-8E65E418A309}" srcOrd="0" destOrd="0" presId="urn:microsoft.com/office/officeart/2005/8/layout/hierarchy6"/>
    <dgm:cxn modelId="{1425940C-DA34-4CC3-B107-66F7B477C9D1}" type="presOf" srcId="{7DC49401-2323-4073-8A8C-9D08D63B860F}" destId="{0B4D6BFB-2B4A-4B81-AC73-FE183C61E747}" srcOrd="0" destOrd="0" presId="urn:microsoft.com/office/officeart/2005/8/layout/hierarchy6"/>
    <dgm:cxn modelId="{88351F3E-DAC6-4F1A-A694-FD14C81B8E08}" type="presOf" srcId="{43C740E8-1526-4E8A-9330-F5914B90BA11}" destId="{3397A862-9D22-457A-A283-8BEC39EA9869}" srcOrd="0" destOrd="0" presId="urn:microsoft.com/office/officeart/2005/8/layout/hierarchy6"/>
    <dgm:cxn modelId="{E8028BA7-EB03-465A-BA3F-2C5B1C308DFC}" type="presOf" srcId="{68261DF6-A880-4202-987D-1F7EE0D77731}" destId="{07A3625B-933B-4D0F-B0E8-4992BFE8512B}" srcOrd="0" destOrd="0" presId="urn:microsoft.com/office/officeart/2005/8/layout/hierarchy6"/>
    <dgm:cxn modelId="{F7F6CF7C-2847-48FA-A4DF-872692B1F6AA}" type="presOf" srcId="{581316DA-8C88-4F08-9136-5EEB546542D7}" destId="{0AA76176-90B7-4A9F-975D-2A76ADFF5BF9}" srcOrd="0" destOrd="0" presId="urn:microsoft.com/office/officeart/2005/8/layout/hierarchy6"/>
    <dgm:cxn modelId="{1FED2EAB-A655-4AF6-BB23-EABEF0F8DF56}" type="presOf" srcId="{E361F953-8204-4B0A-8B35-E97F77AE7D62}" destId="{00C1F9C8-4C9A-4948-8E4C-350632C42D4E}" srcOrd="0" destOrd="0" presId="urn:microsoft.com/office/officeart/2005/8/layout/hierarchy6"/>
    <dgm:cxn modelId="{5C1F1672-865E-4D14-9E51-FE6F922C98C5}" type="presOf" srcId="{90092E41-8312-482E-B71D-3AF2DC054E0F}" destId="{F70FB3F1-9CE5-4366-AC19-00906BD1EF52}" srcOrd="0" destOrd="0" presId="urn:microsoft.com/office/officeart/2005/8/layout/hierarchy6"/>
    <dgm:cxn modelId="{8246344F-E7AF-4648-ACF9-F1A2447BFEDA}" srcId="{0A1756AA-0578-41E2-89E4-41C68E9F1F53}" destId="{90092E41-8312-482E-B71D-3AF2DC054E0F}" srcOrd="0" destOrd="0" parTransId="{26651F23-FB5F-4CC9-98FE-09B176C61074}" sibTransId="{69DB1CAE-EDE6-4CBE-9DFE-A11DB08AEB78}"/>
    <dgm:cxn modelId="{CE0A9C5C-3C31-4CE0-8C97-7E15FF010ADB}" srcId="{3D4E5AD0-C5D3-40AE-BDA1-824F53734A3C}" destId="{E361F953-8204-4B0A-8B35-E97F77AE7D62}" srcOrd="0" destOrd="0" parTransId="{A7DB06AB-5245-4F69-9353-4138DB4D33AC}" sibTransId="{CA2FB28D-926B-4EA2-8F0C-225A11FF6EAE}"/>
    <dgm:cxn modelId="{A6BD2283-08FB-4BCA-9836-1525AF2CCF81}" srcId="{0A1756AA-0578-41E2-89E4-41C68E9F1F53}" destId="{68261DF6-A880-4202-987D-1F7EE0D77731}" srcOrd="2" destOrd="0" parTransId="{46452900-3700-45A6-AF7D-F5CF1CDD7CC6}" sibTransId="{DB927815-DEC9-4100-B70F-51CC8FEB3CB7}"/>
    <dgm:cxn modelId="{CC8B43D0-2219-4BB2-B2FC-257E8FA2B0B9}" srcId="{FAA8F106-871B-4C56-A6E8-01C40F39868C}" destId="{3DAED951-360F-48F1-A505-6FC837B0594B}" srcOrd="0" destOrd="0" parTransId="{7DC49401-2323-4073-8A8C-9D08D63B860F}" sibTransId="{C69378CB-B488-4FFF-82E8-F7E84279CD68}"/>
    <dgm:cxn modelId="{FBCBC962-70CE-423A-B280-C597CE6D4BF3}" srcId="{FAA8F106-871B-4C56-A6E8-01C40F39868C}" destId="{59629F88-C872-43E6-A3EB-77DC6CBC5854}" srcOrd="3" destOrd="0" parTransId="{E3BD6999-BF08-4CE3-9E16-D2BB331B98E0}" sibTransId="{EB019042-4A66-4C37-9335-720C9DBC0834}"/>
    <dgm:cxn modelId="{30683F4A-28EB-4D44-A3BD-D597E9D97B96}" srcId="{FAA8F106-871B-4C56-A6E8-01C40F39868C}" destId="{756D3B7C-56F5-489E-B219-94CC402C4E0D}" srcOrd="2" destOrd="0" parTransId="{581316DA-8C88-4F08-9136-5EEB546542D7}" sibTransId="{A10AC6BE-125A-4275-9B7D-B04E40CD5D1D}"/>
    <dgm:cxn modelId="{5B585517-4B54-4D39-B87D-E8F1763AF40F}" type="presOf" srcId="{753D6A42-FD2C-400E-AC84-B2BDCA52326F}" destId="{896110A7-9EAA-4D68-A861-294243D24F52}" srcOrd="0" destOrd="0" presId="urn:microsoft.com/office/officeart/2005/8/layout/hierarchy6"/>
    <dgm:cxn modelId="{D4383B89-5AF8-49EE-8066-CAD8F919356F}" type="presOf" srcId="{FAA8F106-871B-4C56-A6E8-01C40F39868C}" destId="{F3D82090-F465-404F-B2AE-FA473FBA4510}" srcOrd="0" destOrd="0" presId="urn:microsoft.com/office/officeart/2005/8/layout/hierarchy6"/>
    <dgm:cxn modelId="{2ED92FD9-59AD-463E-A990-0BFDF9F16EE6}" type="presOf" srcId="{0CB7741F-355B-46CC-8D79-FF552EEC7BF4}" destId="{B415797D-E1EA-4244-83C3-743D18000084}" srcOrd="0" destOrd="0" presId="urn:microsoft.com/office/officeart/2005/8/layout/hierarchy6"/>
    <dgm:cxn modelId="{ACA01651-CBF4-4EC2-9880-1144F79A59BB}" type="presOf" srcId="{0A1756AA-0578-41E2-89E4-41C68E9F1F53}" destId="{A1D4EE08-74E2-4007-8E86-95BCC7C2D295}" srcOrd="0" destOrd="0" presId="urn:microsoft.com/office/officeart/2005/8/layout/hierarchy6"/>
    <dgm:cxn modelId="{4B96A7AC-ED72-43CF-B1BD-6918182C7E00}" type="presOf" srcId="{756D3B7C-56F5-489E-B219-94CC402C4E0D}" destId="{8FB7E224-5C5A-43D3-8EF5-B5181C6844ED}" srcOrd="0" destOrd="0" presId="urn:microsoft.com/office/officeart/2005/8/layout/hierarchy6"/>
    <dgm:cxn modelId="{A730FB28-AD24-4CB5-8F2E-40653C0F94A3}" type="presOf" srcId="{3D4E5AD0-C5D3-40AE-BDA1-824F53734A3C}" destId="{7C313E50-9090-4208-89CB-CE29BF24B294}" srcOrd="0" destOrd="0" presId="urn:microsoft.com/office/officeart/2005/8/layout/hierarchy6"/>
    <dgm:cxn modelId="{9EAF49EF-5FA0-4F0C-9BA5-44E0DF5F14A7}" srcId="{29B7E160-8355-4949-8694-3F4D947F5FCE}" destId="{0A1756AA-0578-41E2-89E4-41C68E9F1F53}" srcOrd="0" destOrd="0" parTransId="{70C7848A-D6E0-4C8A-9BB2-6A7FDE00895C}" sibTransId="{FDD91706-2458-481E-BCDA-084E831595BC}"/>
    <dgm:cxn modelId="{B54C16CE-61FB-4176-B30E-515EBE8FE62C}" type="presOf" srcId="{E77DD659-607F-4FF5-9C74-05D0197F3188}" destId="{FC038E9E-9DE4-4B54-A035-57E05538BF69}" srcOrd="0" destOrd="0" presId="urn:microsoft.com/office/officeart/2005/8/layout/hierarchy6"/>
    <dgm:cxn modelId="{BDDFE352-D2F6-48B1-B9F5-F5C4D2A13499}" type="presOf" srcId="{70C7848A-D6E0-4C8A-9BB2-6A7FDE00895C}" destId="{0FB9CF17-518D-41D6-AFBA-72621E4E1C4D}" srcOrd="0" destOrd="0" presId="urn:microsoft.com/office/officeart/2005/8/layout/hierarchy6"/>
    <dgm:cxn modelId="{239E198C-AE23-45BE-BCB5-52F5362E66F4}" type="presParOf" srcId="{3397A862-9D22-457A-A283-8BEC39EA9869}" destId="{642B1B96-4E57-47F0-AF45-A0BEDB282A1D}" srcOrd="0" destOrd="0" presId="urn:microsoft.com/office/officeart/2005/8/layout/hierarchy6"/>
    <dgm:cxn modelId="{7FDBB781-538F-46C2-AC39-F273FA0993C7}" type="presParOf" srcId="{642B1B96-4E57-47F0-AF45-A0BEDB282A1D}" destId="{BE6AA3F1-3045-42EC-9310-27A797D5FDB3}" srcOrd="0" destOrd="0" presId="urn:microsoft.com/office/officeart/2005/8/layout/hierarchy6"/>
    <dgm:cxn modelId="{0C123B19-A2FE-4AF7-8E3F-EBE8D8722995}" type="presParOf" srcId="{BE6AA3F1-3045-42EC-9310-27A797D5FDB3}" destId="{1017399E-BA63-4B32-835A-A1FDAA9C5257}" srcOrd="0" destOrd="0" presId="urn:microsoft.com/office/officeart/2005/8/layout/hierarchy6"/>
    <dgm:cxn modelId="{7B28B530-56C0-4C3C-8866-3E511B3218E8}" type="presParOf" srcId="{1017399E-BA63-4B32-835A-A1FDAA9C5257}" destId="{F3D82090-F465-404F-B2AE-FA473FBA4510}" srcOrd="0" destOrd="0" presId="urn:microsoft.com/office/officeart/2005/8/layout/hierarchy6"/>
    <dgm:cxn modelId="{F8DC02B0-ABE4-4858-9221-8FA8D01B74CF}" type="presParOf" srcId="{1017399E-BA63-4B32-835A-A1FDAA9C5257}" destId="{01B19E96-FED3-4D66-B58B-760E603E13BC}" srcOrd="1" destOrd="0" presId="urn:microsoft.com/office/officeart/2005/8/layout/hierarchy6"/>
    <dgm:cxn modelId="{36994F77-7B43-4175-8D96-E8DFE929D68F}" type="presParOf" srcId="{01B19E96-FED3-4D66-B58B-760E603E13BC}" destId="{0B4D6BFB-2B4A-4B81-AC73-FE183C61E747}" srcOrd="0" destOrd="0" presId="urn:microsoft.com/office/officeart/2005/8/layout/hierarchy6"/>
    <dgm:cxn modelId="{7341669F-DA1A-483F-B6CB-4971A7DD360D}" type="presParOf" srcId="{01B19E96-FED3-4D66-B58B-760E603E13BC}" destId="{A59D5857-1868-47F6-A33D-736381F118F2}" srcOrd="1" destOrd="0" presId="urn:microsoft.com/office/officeart/2005/8/layout/hierarchy6"/>
    <dgm:cxn modelId="{E4CB5F67-A5F7-44DD-BFC2-DD28E5D457D2}" type="presParOf" srcId="{A59D5857-1868-47F6-A33D-736381F118F2}" destId="{BF9F8C82-6B8A-430F-9E17-80ABBC8CD599}" srcOrd="0" destOrd="0" presId="urn:microsoft.com/office/officeart/2005/8/layout/hierarchy6"/>
    <dgm:cxn modelId="{843EA971-E3C0-46A9-9F15-C251DD7E4296}" type="presParOf" srcId="{A59D5857-1868-47F6-A33D-736381F118F2}" destId="{85CF139D-3D48-4F52-A9A4-6789F6332FCA}" srcOrd="1" destOrd="0" presId="urn:microsoft.com/office/officeart/2005/8/layout/hierarchy6"/>
    <dgm:cxn modelId="{DEE5BFC2-FCF6-40F8-9A7D-EA76CC7ECF3A}" type="presParOf" srcId="{01B19E96-FED3-4D66-B58B-760E603E13BC}" destId="{014289E8-265E-46E8-95DE-714B797B8516}" srcOrd="2" destOrd="0" presId="urn:microsoft.com/office/officeart/2005/8/layout/hierarchy6"/>
    <dgm:cxn modelId="{93EB7C98-7BF1-4F79-ADF1-96A7E2B13F84}" type="presParOf" srcId="{01B19E96-FED3-4D66-B58B-760E603E13BC}" destId="{3978E365-0FB3-4FCD-8464-93ED2B75DBE6}" srcOrd="3" destOrd="0" presId="urn:microsoft.com/office/officeart/2005/8/layout/hierarchy6"/>
    <dgm:cxn modelId="{2F1C0266-17F3-4FD0-B3C1-7B1456453306}" type="presParOf" srcId="{3978E365-0FB3-4FCD-8464-93ED2B75DBE6}" destId="{00AF74AA-2219-4C78-96AF-8E65E418A309}" srcOrd="0" destOrd="0" presId="urn:microsoft.com/office/officeart/2005/8/layout/hierarchy6"/>
    <dgm:cxn modelId="{29830F5D-57BC-4BC3-9BFF-2BAE93BDE124}" type="presParOf" srcId="{3978E365-0FB3-4FCD-8464-93ED2B75DBE6}" destId="{717158F3-2802-403A-BD1C-C3FF83DCC597}" srcOrd="1" destOrd="0" presId="urn:microsoft.com/office/officeart/2005/8/layout/hierarchy6"/>
    <dgm:cxn modelId="{11D82F4A-D38C-4253-B802-916F7E55A436}" type="presParOf" srcId="{717158F3-2802-403A-BD1C-C3FF83DCC597}" destId="{0FB9CF17-518D-41D6-AFBA-72621E4E1C4D}" srcOrd="0" destOrd="0" presId="urn:microsoft.com/office/officeart/2005/8/layout/hierarchy6"/>
    <dgm:cxn modelId="{07B81DA2-D96D-42D1-866F-E743808CE46E}" type="presParOf" srcId="{717158F3-2802-403A-BD1C-C3FF83DCC597}" destId="{DB79B5D9-C729-47AA-9EC6-2EC1E856E61D}" srcOrd="1" destOrd="0" presId="urn:microsoft.com/office/officeart/2005/8/layout/hierarchy6"/>
    <dgm:cxn modelId="{3DBD2CC8-7430-4C23-A081-EDFA69A4D5F4}" type="presParOf" srcId="{DB79B5D9-C729-47AA-9EC6-2EC1E856E61D}" destId="{A1D4EE08-74E2-4007-8E86-95BCC7C2D295}" srcOrd="0" destOrd="0" presId="urn:microsoft.com/office/officeart/2005/8/layout/hierarchy6"/>
    <dgm:cxn modelId="{8675B345-B371-4BEB-B936-950462B6DF89}" type="presParOf" srcId="{DB79B5D9-C729-47AA-9EC6-2EC1E856E61D}" destId="{C4A0C4E2-A16A-4D09-B33A-7A95E012BA3D}" srcOrd="1" destOrd="0" presId="urn:microsoft.com/office/officeart/2005/8/layout/hierarchy6"/>
    <dgm:cxn modelId="{34AAB2AC-C765-49F6-B0B5-A2823D7C09D6}" type="presParOf" srcId="{C4A0C4E2-A16A-4D09-B33A-7A95E012BA3D}" destId="{D37CDF44-C3F2-45B2-983E-5AFF193E89EB}" srcOrd="0" destOrd="0" presId="urn:microsoft.com/office/officeart/2005/8/layout/hierarchy6"/>
    <dgm:cxn modelId="{F41A67DA-BAC0-46A5-98CF-30354F3EF6A7}" type="presParOf" srcId="{C4A0C4E2-A16A-4D09-B33A-7A95E012BA3D}" destId="{F7807146-859A-457E-B7B0-974146704444}" srcOrd="1" destOrd="0" presId="urn:microsoft.com/office/officeart/2005/8/layout/hierarchy6"/>
    <dgm:cxn modelId="{F91F9408-6DE6-4ABC-829E-DE87CB5C8D22}" type="presParOf" srcId="{F7807146-859A-457E-B7B0-974146704444}" destId="{F70FB3F1-9CE5-4366-AC19-00906BD1EF52}" srcOrd="0" destOrd="0" presId="urn:microsoft.com/office/officeart/2005/8/layout/hierarchy6"/>
    <dgm:cxn modelId="{B3CDE62E-B281-4D77-AEA3-316793B88CC2}" type="presParOf" srcId="{F7807146-859A-457E-B7B0-974146704444}" destId="{169E2106-1E7A-447A-A4F0-7722E9052DCC}" srcOrd="1" destOrd="0" presId="urn:microsoft.com/office/officeart/2005/8/layout/hierarchy6"/>
    <dgm:cxn modelId="{8A5B08C6-B700-4DAD-99E9-7CFC7D36DBB5}" type="presParOf" srcId="{169E2106-1E7A-447A-A4F0-7722E9052DCC}" destId="{EB0429AB-CFF7-4D72-BB0D-BA3547C997D2}" srcOrd="0" destOrd="0" presId="urn:microsoft.com/office/officeart/2005/8/layout/hierarchy6"/>
    <dgm:cxn modelId="{E92F3857-4109-4EF8-91CA-605C36923B91}" type="presParOf" srcId="{169E2106-1E7A-447A-A4F0-7722E9052DCC}" destId="{9CC5234B-E719-4162-B68F-54CE510269F6}" srcOrd="1" destOrd="0" presId="urn:microsoft.com/office/officeart/2005/8/layout/hierarchy6"/>
    <dgm:cxn modelId="{805C7316-0ACC-4D5D-8977-04C6FDF8E5BB}" type="presParOf" srcId="{9CC5234B-E719-4162-B68F-54CE510269F6}" destId="{133F2E25-7BD1-48E7-8314-9D952E33B2BF}" srcOrd="0" destOrd="0" presId="urn:microsoft.com/office/officeart/2005/8/layout/hierarchy6"/>
    <dgm:cxn modelId="{FF242226-A021-43DB-AEB8-9AD7E5CD049C}" type="presParOf" srcId="{9CC5234B-E719-4162-B68F-54CE510269F6}" destId="{B6788E0D-0B3C-47BC-9BA5-8D06D27400F1}" srcOrd="1" destOrd="0" presId="urn:microsoft.com/office/officeart/2005/8/layout/hierarchy6"/>
    <dgm:cxn modelId="{1BF3358F-2B78-4077-88EA-A8E63E226662}" type="presParOf" srcId="{C4A0C4E2-A16A-4D09-B33A-7A95E012BA3D}" destId="{B415797D-E1EA-4244-83C3-743D18000084}" srcOrd="2" destOrd="0" presId="urn:microsoft.com/office/officeart/2005/8/layout/hierarchy6"/>
    <dgm:cxn modelId="{BB9F6E66-CA06-4A72-BEAA-5B4DFD14504B}" type="presParOf" srcId="{C4A0C4E2-A16A-4D09-B33A-7A95E012BA3D}" destId="{6CACA50A-7395-4EAD-A38F-A8F14C926662}" srcOrd="3" destOrd="0" presId="urn:microsoft.com/office/officeart/2005/8/layout/hierarchy6"/>
    <dgm:cxn modelId="{BDE5A6F6-91E5-4A09-9BA3-E3D6335CF27E}" type="presParOf" srcId="{6CACA50A-7395-4EAD-A38F-A8F14C926662}" destId="{7C313E50-9090-4208-89CB-CE29BF24B294}" srcOrd="0" destOrd="0" presId="urn:microsoft.com/office/officeart/2005/8/layout/hierarchy6"/>
    <dgm:cxn modelId="{49E9F2C0-5B38-4B96-A32B-38028A1733C0}" type="presParOf" srcId="{6CACA50A-7395-4EAD-A38F-A8F14C926662}" destId="{53FBD573-203D-46E5-821E-70BA1ED9211A}" srcOrd="1" destOrd="0" presId="urn:microsoft.com/office/officeart/2005/8/layout/hierarchy6"/>
    <dgm:cxn modelId="{8A43AA95-0431-4248-8A53-C3BAE4EBA62B}" type="presParOf" srcId="{53FBD573-203D-46E5-821E-70BA1ED9211A}" destId="{D5528476-4853-425F-937A-876991D0677F}" srcOrd="0" destOrd="0" presId="urn:microsoft.com/office/officeart/2005/8/layout/hierarchy6"/>
    <dgm:cxn modelId="{70EEBAA5-337E-439E-ABD2-37AD299BDA3F}" type="presParOf" srcId="{53FBD573-203D-46E5-821E-70BA1ED9211A}" destId="{70B4B81D-AF53-465B-A564-90A197E4B22E}" srcOrd="1" destOrd="0" presId="urn:microsoft.com/office/officeart/2005/8/layout/hierarchy6"/>
    <dgm:cxn modelId="{7D62D655-9AE6-433C-8F58-DFBF4EFA65C5}" type="presParOf" srcId="{70B4B81D-AF53-465B-A564-90A197E4B22E}" destId="{00C1F9C8-4C9A-4948-8E4C-350632C42D4E}" srcOrd="0" destOrd="0" presId="urn:microsoft.com/office/officeart/2005/8/layout/hierarchy6"/>
    <dgm:cxn modelId="{945FD22B-D9A8-48A2-97B6-9A7AE4DC5C71}" type="presParOf" srcId="{70B4B81D-AF53-465B-A564-90A197E4B22E}" destId="{38CBE4E8-EB13-45F2-B8C4-D15BD07C119B}" srcOrd="1" destOrd="0" presId="urn:microsoft.com/office/officeart/2005/8/layout/hierarchy6"/>
    <dgm:cxn modelId="{1996EE6A-6D85-43F6-84D7-D52382D5FCA5}" type="presParOf" srcId="{C4A0C4E2-A16A-4D09-B33A-7A95E012BA3D}" destId="{95D24E2E-9AB8-461F-AA64-1AC0E441703E}" srcOrd="4" destOrd="0" presId="urn:microsoft.com/office/officeart/2005/8/layout/hierarchy6"/>
    <dgm:cxn modelId="{217B590F-C537-4AB8-8A1B-66E3934E596D}" type="presParOf" srcId="{C4A0C4E2-A16A-4D09-B33A-7A95E012BA3D}" destId="{1CF57CD9-1F76-4CB7-8C90-9C26DA4851C5}" srcOrd="5" destOrd="0" presId="urn:microsoft.com/office/officeart/2005/8/layout/hierarchy6"/>
    <dgm:cxn modelId="{028E6338-5C6F-4575-8722-20A0D2888F5F}" type="presParOf" srcId="{1CF57CD9-1F76-4CB7-8C90-9C26DA4851C5}" destId="{07A3625B-933B-4D0F-B0E8-4992BFE8512B}" srcOrd="0" destOrd="0" presId="urn:microsoft.com/office/officeart/2005/8/layout/hierarchy6"/>
    <dgm:cxn modelId="{4D183836-8AB8-4FFD-A7D8-92E09423A156}" type="presParOf" srcId="{1CF57CD9-1F76-4CB7-8C90-9C26DA4851C5}" destId="{18A674AE-3419-4FF2-8013-D7DAA4AFB756}" srcOrd="1" destOrd="0" presId="urn:microsoft.com/office/officeart/2005/8/layout/hierarchy6"/>
    <dgm:cxn modelId="{A7F5B2CA-9AD9-4D23-9284-AC4E9DC81138}" type="presParOf" srcId="{18A674AE-3419-4FF2-8013-D7DAA4AFB756}" destId="{686152AD-07BC-41F4-B27E-399AD14C2F2D}" srcOrd="0" destOrd="0" presId="urn:microsoft.com/office/officeart/2005/8/layout/hierarchy6"/>
    <dgm:cxn modelId="{5163F3DC-967C-47FE-8798-3D596B5B5BEC}" type="presParOf" srcId="{18A674AE-3419-4FF2-8013-D7DAA4AFB756}" destId="{E87505D1-BCE5-4926-ABC7-E8D379C591B7}" srcOrd="1" destOrd="0" presId="urn:microsoft.com/office/officeart/2005/8/layout/hierarchy6"/>
    <dgm:cxn modelId="{0914849D-E05E-4536-9036-69AA7506839C}" type="presParOf" srcId="{E87505D1-BCE5-4926-ABC7-E8D379C591B7}" destId="{F49D30A3-30F3-4F1F-A325-FE8137E9C219}" srcOrd="0" destOrd="0" presId="urn:microsoft.com/office/officeart/2005/8/layout/hierarchy6"/>
    <dgm:cxn modelId="{F0E4695F-7CC4-452F-912B-689017FCD0B3}" type="presParOf" srcId="{E87505D1-BCE5-4926-ABC7-E8D379C591B7}" destId="{E34D16AE-5AB0-4F22-8A07-00F3347CC1BE}" srcOrd="1" destOrd="0" presId="urn:microsoft.com/office/officeart/2005/8/layout/hierarchy6"/>
    <dgm:cxn modelId="{CB015D66-A658-4304-A4C1-40F5DB6898FC}" type="presParOf" srcId="{C4A0C4E2-A16A-4D09-B33A-7A95E012BA3D}" destId="{FDBE7F35-D2C9-4373-85FD-0FE24601A374}" srcOrd="6" destOrd="0" presId="urn:microsoft.com/office/officeart/2005/8/layout/hierarchy6"/>
    <dgm:cxn modelId="{EF55B971-5D13-4C1C-AE80-101A0CFFF46B}" type="presParOf" srcId="{C4A0C4E2-A16A-4D09-B33A-7A95E012BA3D}" destId="{49B1139B-3023-49F7-8931-434F1A6FF870}" srcOrd="7" destOrd="0" presId="urn:microsoft.com/office/officeart/2005/8/layout/hierarchy6"/>
    <dgm:cxn modelId="{24FC3E09-D115-469D-B602-834D03F4960C}" type="presParOf" srcId="{49B1139B-3023-49F7-8931-434F1A6FF870}" destId="{FC038E9E-9DE4-4B54-A035-57E05538BF69}" srcOrd="0" destOrd="0" presId="urn:microsoft.com/office/officeart/2005/8/layout/hierarchy6"/>
    <dgm:cxn modelId="{7F1A08A9-47E2-4CD0-A56B-D2D811313891}" type="presParOf" srcId="{49B1139B-3023-49F7-8931-434F1A6FF870}" destId="{81E4D319-254C-4419-9E72-C597E18BCEFD}" srcOrd="1" destOrd="0" presId="urn:microsoft.com/office/officeart/2005/8/layout/hierarchy6"/>
    <dgm:cxn modelId="{5BF82ABA-8AE8-4F9C-B90C-6036C7901A42}" type="presParOf" srcId="{81E4D319-254C-4419-9E72-C597E18BCEFD}" destId="{896110A7-9EAA-4D68-A861-294243D24F52}" srcOrd="0" destOrd="0" presId="urn:microsoft.com/office/officeart/2005/8/layout/hierarchy6"/>
    <dgm:cxn modelId="{083D15A0-B7F5-411C-A00D-49BFFEF35B57}" type="presParOf" srcId="{81E4D319-254C-4419-9E72-C597E18BCEFD}" destId="{F5C095F8-8AA2-4383-A9FD-581CD62151CE}" srcOrd="1" destOrd="0" presId="urn:microsoft.com/office/officeart/2005/8/layout/hierarchy6"/>
    <dgm:cxn modelId="{7A19AA90-C9FF-4463-BF1F-4E1206D0D122}" type="presParOf" srcId="{F5C095F8-8AA2-4383-A9FD-581CD62151CE}" destId="{B6D7BC31-FCED-4274-B371-46A96CD0CF33}" srcOrd="0" destOrd="0" presId="urn:microsoft.com/office/officeart/2005/8/layout/hierarchy6"/>
    <dgm:cxn modelId="{9671DB31-FA98-4E97-B9B6-B7F282D9242E}" type="presParOf" srcId="{F5C095F8-8AA2-4383-A9FD-581CD62151CE}" destId="{101F8C83-5F4E-4864-AD54-668A2403384F}" srcOrd="1" destOrd="0" presId="urn:microsoft.com/office/officeart/2005/8/layout/hierarchy6"/>
    <dgm:cxn modelId="{9939A966-BC78-4989-8388-7D69033BCC40}" type="presParOf" srcId="{01B19E96-FED3-4D66-B58B-760E603E13BC}" destId="{0AA76176-90B7-4A9F-975D-2A76ADFF5BF9}" srcOrd="4" destOrd="0" presId="urn:microsoft.com/office/officeart/2005/8/layout/hierarchy6"/>
    <dgm:cxn modelId="{C1E957D9-00BE-4EF7-8DCC-9C4DB0CD763C}" type="presParOf" srcId="{01B19E96-FED3-4D66-B58B-760E603E13BC}" destId="{19F64FF8-D965-4A06-9D51-D3999D0C11E0}" srcOrd="5" destOrd="0" presId="urn:microsoft.com/office/officeart/2005/8/layout/hierarchy6"/>
    <dgm:cxn modelId="{8C03BE3A-5941-491B-B42A-E9F94DB5CC3B}" type="presParOf" srcId="{19F64FF8-D965-4A06-9D51-D3999D0C11E0}" destId="{8FB7E224-5C5A-43D3-8EF5-B5181C6844ED}" srcOrd="0" destOrd="0" presId="urn:microsoft.com/office/officeart/2005/8/layout/hierarchy6"/>
    <dgm:cxn modelId="{424B5F6B-46F4-4047-A6B5-E80EC72A80E8}" type="presParOf" srcId="{19F64FF8-D965-4A06-9D51-D3999D0C11E0}" destId="{6586C60A-B404-418E-A71F-99764E6E1DDB}" srcOrd="1" destOrd="0" presId="urn:microsoft.com/office/officeart/2005/8/layout/hierarchy6"/>
    <dgm:cxn modelId="{80894AC4-8D7C-4066-908E-F5AA4D7B64A8}" type="presParOf" srcId="{01B19E96-FED3-4D66-B58B-760E603E13BC}" destId="{AE09DE8A-3F57-49B9-9533-D6AC6AA974B5}" srcOrd="6" destOrd="0" presId="urn:microsoft.com/office/officeart/2005/8/layout/hierarchy6"/>
    <dgm:cxn modelId="{7CF889D7-718A-4A59-8D01-AD731880A54F}" type="presParOf" srcId="{01B19E96-FED3-4D66-B58B-760E603E13BC}" destId="{D1E391A8-F3A3-4831-8C5F-B7C756692FE6}" srcOrd="7" destOrd="0" presId="urn:microsoft.com/office/officeart/2005/8/layout/hierarchy6"/>
    <dgm:cxn modelId="{A2FBBDE1-441A-4949-B5CF-DF806D367BAC}" type="presParOf" srcId="{D1E391A8-F3A3-4831-8C5F-B7C756692FE6}" destId="{D388C4EC-0151-4540-A97C-2DD32C294D16}" srcOrd="0" destOrd="0" presId="urn:microsoft.com/office/officeart/2005/8/layout/hierarchy6"/>
    <dgm:cxn modelId="{1C512A38-A2EB-4A5C-82AB-41D40E678300}" type="presParOf" srcId="{D1E391A8-F3A3-4831-8C5F-B7C756692FE6}" destId="{154A6B46-9801-4B54-BCEC-4813656AC7BA}" srcOrd="1" destOrd="0" presId="urn:microsoft.com/office/officeart/2005/8/layout/hierarchy6"/>
    <dgm:cxn modelId="{87BF5BFA-0D48-4981-A6D3-7BE8D92FFF26}" type="presParOf" srcId="{01B19E96-FED3-4D66-B58B-760E603E13BC}" destId="{736DA71A-FF35-4398-A55D-45CEC9C3BDD9}" srcOrd="8" destOrd="0" presId="urn:microsoft.com/office/officeart/2005/8/layout/hierarchy6"/>
    <dgm:cxn modelId="{DDF9ACE1-A948-4A89-889E-1F392D3792D4}" type="presParOf" srcId="{01B19E96-FED3-4D66-B58B-760E603E13BC}" destId="{D8B9C239-8802-4B84-9036-CB9C5D6E7527}" srcOrd="9" destOrd="0" presId="urn:microsoft.com/office/officeart/2005/8/layout/hierarchy6"/>
    <dgm:cxn modelId="{1D2DC738-11C4-4054-B07D-A06F57A24E68}" type="presParOf" srcId="{D8B9C239-8802-4B84-9036-CB9C5D6E7527}" destId="{7C6B5B81-A7E1-48AC-9774-37D4B4C983E1}" srcOrd="0" destOrd="0" presId="urn:microsoft.com/office/officeart/2005/8/layout/hierarchy6"/>
    <dgm:cxn modelId="{61842F1D-9637-4E65-BAE2-959EB64CEFD2}" type="presParOf" srcId="{D8B9C239-8802-4B84-9036-CB9C5D6E7527}" destId="{D078D434-32F9-4AF8-BDE2-717B5716998E}" srcOrd="1" destOrd="0" presId="urn:microsoft.com/office/officeart/2005/8/layout/hierarchy6"/>
    <dgm:cxn modelId="{22D0C104-3786-4E92-BD69-66A128975810}" type="presParOf" srcId="{3397A862-9D22-457A-A283-8BEC39EA9869}" destId="{006FA824-FE8E-4AA1-BD26-E05F21FF51D1}" srcOrd="1" destOrd="0" presId="urn:microsoft.com/office/officeart/2005/8/layout/hierarchy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9C569A8-04C8-4007-816C-47F396CF0295}" type="doc">
      <dgm:prSet loTypeId="urn:microsoft.com/office/officeart/2005/8/layout/orgChart1" loCatId="hierarchy" qsTypeId="urn:microsoft.com/office/officeart/2005/8/quickstyle/simple3" qsCatId="simple" csTypeId="urn:microsoft.com/office/officeart/2005/8/colors/accent0_1" csCatId="mainScheme" phldr="1"/>
      <dgm:spPr/>
      <dgm:t>
        <a:bodyPr/>
        <a:lstStyle/>
        <a:p>
          <a:endParaRPr lang="tr-TR"/>
        </a:p>
      </dgm:t>
    </dgm:pt>
    <dgm:pt modelId="{806E3867-4C8A-4CDF-89D1-ECC74C00C7E8}">
      <dgm:prSet phldrT="[Metin]" custT="1"/>
      <dgm:spPr/>
      <dgm:t>
        <a:bodyPr/>
        <a:lstStyle/>
        <a:p>
          <a:r>
            <a:rPr lang="tr-TR" sz="1800" dirty="0"/>
            <a:t>SPK</a:t>
          </a:r>
        </a:p>
      </dgm:t>
    </dgm:pt>
    <dgm:pt modelId="{9B9C7B19-5C94-4C09-AF2D-104C8662D6F7}" type="parTrans" cxnId="{4DDBA46F-C88F-4CFD-8FE1-FF4BCFFB4954}">
      <dgm:prSet/>
      <dgm:spPr/>
      <dgm:t>
        <a:bodyPr/>
        <a:lstStyle/>
        <a:p>
          <a:endParaRPr lang="tr-TR" sz="1800"/>
        </a:p>
      </dgm:t>
    </dgm:pt>
    <dgm:pt modelId="{51281832-2FD3-4741-8A96-4296ED9FD6B5}" type="sibTrans" cxnId="{4DDBA46F-C88F-4CFD-8FE1-FF4BCFFB4954}">
      <dgm:prSet/>
      <dgm:spPr/>
      <dgm:t>
        <a:bodyPr/>
        <a:lstStyle/>
        <a:p>
          <a:endParaRPr lang="tr-TR" sz="1800"/>
        </a:p>
      </dgm:t>
    </dgm:pt>
    <dgm:pt modelId="{AADC1839-EE1B-4E13-820D-9F8641FEAF0D}">
      <dgm:prSet phldrT="[Metin]" custT="1"/>
      <dgm:spPr/>
      <dgm:t>
        <a:bodyPr/>
        <a:lstStyle/>
        <a:p>
          <a:r>
            <a:rPr lang="tr-TR" sz="1800"/>
            <a:t>Kurul Karar Organı</a:t>
          </a:r>
        </a:p>
      </dgm:t>
    </dgm:pt>
    <dgm:pt modelId="{6E872258-E38B-4060-9227-54D751AC3C71}" type="parTrans" cxnId="{2BD1D15A-E1BA-4AF8-BCC1-537BF51DB1D1}">
      <dgm:prSet/>
      <dgm:spPr/>
      <dgm:t>
        <a:bodyPr/>
        <a:lstStyle/>
        <a:p>
          <a:endParaRPr lang="tr-TR" sz="1800"/>
        </a:p>
      </dgm:t>
    </dgm:pt>
    <dgm:pt modelId="{734FD82D-20BB-4A39-B493-13C66F1369D6}" type="sibTrans" cxnId="{2BD1D15A-E1BA-4AF8-BCC1-537BF51DB1D1}">
      <dgm:prSet/>
      <dgm:spPr/>
      <dgm:t>
        <a:bodyPr/>
        <a:lstStyle/>
        <a:p>
          <a:endParaRPr lang="tr-TR" sz="1800"/>
        </a:p>
      </dgm:t>
    </dgm:pt>
    <dgm:pt modelId="{68912050-1575-48CC-A45C-8E3E7CDF4F85}">
      <dgm:prSet phldrT="[Metin]" custT="1"/>
      <dgm:spPr/>
      <dgm:t>
        <a:bodyPr/>
        <a:lstStyle/>
        <a:p>
          <a:r>
            <a:rPr lang="tr-TR" sz="1800"/>
            <a:t>Başkanlık</a:t>
          </a:r>
        </a:p>
      </dgm:t>
    </dgm:pt>
    <dgm:pt modelId="{B72E02BC-E28C-4069-A868-488D67395897}" type="parTrans" cxnId="{502E982A-4EC0-4A2F-BA9E-8634FAC1AF37}">
      <dgm:prSet/>
      <dgm:spPr/>
      <dgm:t>
        <a:bodyPr/>
        <a:lstStyle/>
        <a:p>
          <a:endParaRPr lang="tr-TR" sz="1800"/>
        </a:p>
      </dgm:t>
    </dgm:pt>
    <dgm:pt modelId="{5DB7FCC2-7F41-4181-9EA9-EB7EBEAB8176}" type="sibTrans" cxnId="{502E982A-4EC0-4A2F-BA9E-8634FAC1AF37}">
      <dgm:prSet/>
      <dgm:spPr/>
      <dgm:t>
        <a:bodyPr/>
        <a:lstStyle/>
        <a:p>
          <a:endParaRPr lang="tr-TR" sz="1800"/>
        </a:p>
      </dgm:t>
    </dgm:pt>
    <dgm:pt modelId="{C1A67D7A-084A-4F84-BBC4-3F71239EE975}" type="pres">
      <dgm:prSet presAssocID="{19C569A8-04C8-4007-816C-47F396CF0295}" presName="hierChild1" presStyleCnt="0">
        <dgm:presLayoutVars>
          <dgm:orgChart val="1"/>
          <dgm:chPref val="1"/>
          <dgm:dir/>
          <dgm:animOne val="branch"/>
          <dgm:animLvl val="lvl"/>
          <dgm:resizeHandles/>
        </dgm:presLayoutVars>
      </dgm:prSet>
      <dgm:spPr/>
      <dgm:t>
        <a:bodyPr/>
        <a:lstStyle/>
        <a:p>
          <a:endParaRPr lang="tr-TR"/>
        </a:p>
      </dgm:t>
    </dgm:pt>
    <dgm:pt modelId="{BF49D265-2DE4-4353-8612-2E04A9E486C8}" type="pres">
      <dgm:prSet presAssocID="{806E3867-4C8A-4CDF-89D1-ECC74C00C7E8}" presName="hierRoot1" presStyleCnt="0">
        <dgm:presLayoutVars>
          <dgm:hierBranch val="init"/>
        </dgm:presLayoutVars>
      </dgm:prSet>
      <dgm:spPr/>
    </dgm:pt>
    <dgm:pt modelId="{983210F2-CCA1-4801-8D58-98F17B731E43}" type="pres">
      <dgm:prSet presAssocID="{806E3867-4C8A-4CDF-89D1-ECC74C00C7E8}" presName="rootComposite1" presStyleCnt="0"/>
      <dgm:spPr/>
    </dgm:pt>
    <dgm:pt modelId="{0194BF3F-B621-4416-B4B2-9E0232FFCB5E}" type="pres">
      <dgm:prSet presAssocID="{806E3867-4C8A-4CDF-89D1-ECC74C00C7E8}" presName="rootText1" presStyleLbl="node0" presStyleIdx="0" presStyleCnt="1">
        <dgm:presLayoutVars>
          <dgm:chPref val="3"/>
        </dgm:presLayoutVars>
      </dgm:prSet>
      <dgm:spPr/>
      <dgm:t>
        <a:bodyPr/>
        <a:lstStyle/>
        <a:p>
          <a:endParaRPr lang="tr-TR"/>
        </a:p>
      </dgm:t>
    </dgm:pt>
    <dgm:pt modelId="{828CDD40-C79C-4F00-9D24-BD90182CA683}" type="pres">
      <dgm:prSet presAssocID="{806E3867-4C8A-4CDF-89D1-ECC74C00C7E8}" presName="rootConnector1" presStyleLbl="node1" presStyleIdx="0" presStyleCnt="0"/>
      <dgm:spPr/>
      <dgm:t>
        <a:bodyPr/>
        <a:lstStyle/>
        <a:p>
          <a:endParaRPr lang="tr-TR"/>
        </a:p>
      </dgm:t>
    </dgm:pt>
    <dgm:pt modelId="{52997E81-9138-4F5D-A34E-D9E170844820}" type="pres">
      <dgm:prSet presAssocID="{806E3867-4C8A-4CDF-89D1-ECC74C00C7E8}" presName="hierChild2" presStyleCnt="0"/>
      <dgm:spPr/>
    </dgm:pt>
    <dgm:pt modelId="{8B77A5F8-A96B-472B-92A2-9D7945FC45DC}" type="pres">
      <dgm:prSet presAssocID="{6E872258-E38B-4060-9227-54D751AC3C71}" presName="Name37" presStyleLbl="parChTrans1D2" presStyleIdx="0" presStyleCnt="2"/>
      <dgm:spPr/>
      <dgm:t>
        <a:bodyPr/>
        <a:lstStyle/>
        <a:p>
          <a:endParaRPr lang="tr-TR"/>
        </a:p>
      </dgm:t>
    </dgm:pt>
    <dgm:pt modelId="{BC7E1E82-5CAC-4684-8D24-BDE5792CFF09}" type="pres">
      <dgm:prSet presAssocID="{AADC1839-EE1B-4E13-820D-9F8641FEAF0D}" presName="hierRoot2" presStyleCnt="0">
        <dgm:presLayoutVars>
          <dgm:hierBranch val="init"/>
        </dgm:presLayoutVars>
      </dgm:prSet>
      <dgm:spPr/>
    </dgm:pt>
    <dgm:pt modelId="{2DEA630C-5661-4AEB-B9D7-3792FF60B285}" type="pres">
      <dgm:prSet presAssocID="{AADC1839-EE1B-4E13-820D-9F8641FEAF0D}" presName="rootComposite" presStyleCnt="0"/>
      <dgm:spPr/>
    </dgm:pt>
    <dgm:pt modelId="{813055FC-FA43-4D78-BACD-F067913ADD79}" type="pres">
      <dgm:prSet presAssocID="{AADC1839-EE1B-4E13-820D-9F8641FEAF0D}" presName="rootText" presStyleLbl="node2" presStyleIdx="0" presStyleCnt="2">
        <dgm:presLayoutVars>
          <dgm:chPref val="3"/>
        </dgm:presLayoutVars>
      </dgm:prSet>
      <dgm:spPr/>
      <dgm:t>
        <a:bodyPr/>
        <a:lstStyle/>
        <a:p>
          <a:endParaRPr lang="tr-TR"/>
        </a:p>
      </dgm:t>
    </dgm:pt>
    <dgm:pt modelId="{E8BD80EC-A1BE-4049-B769-8A1FBDC0E4CD}" type="pres">
      <dgm:prSet presAssocID="{AADC1839-EE1B-4E13-820D-9F8641FEAF0D}" presName="rootConnector" presStyleLbl="node2" presStyleIdx="0" presStyleCnt="2"/>
      <dgm:spPr/>
      <dgm:t>
        <a:bodyPr/>
        <a:lstStyle/>
        <a:p>
          <a:endParaRPr lang="tr-TR"/>
        </a:p>
      </dgm:t>
    </dgm:pt>
    <dgm:pt modelId="{9D88E6F1-6415-4EA3-A637-2E5DE69B2DFB}" type="pres">
      <dgm:prSet presAssocID="{AADC1839-EE1B-4E13-820D-9F8641FEAF0D}" presName="hierChild4" presStyleCnt="0"/>
      <dgm:spPr/>
    </dgm:pt>
    <dgm:pt modelId="{F4FE50CA-28B1-4647-ABF4-8FDB574E4429}" type="pres">
      <dgm:prSet presAssocID="{AADC1839-EE1B-4E13-820D-9F8641FEAF0D}" presName="hierChild5" presStyleCnt="0"/>
      <dgm:spPr/>
    </dgm:pt>
    <dgm:pt modelId="{FC2F2606-502C-4530-A1DC-0DF616B12A74}" type="pres">
      <dgm:prSet presAssocID="{B72E02BC-E28C-4069-A868-488D67395897}" presName="Name37" presStyleLbl="parChTrans1D2" presStyleIdx="1" presStyleCnt="2"/>
      <dgm:spPr/>
      <dgm:t>
        <a:bodyPr/>
        <a:lstStyle/>
        <a:p>
          <a:endParaRPr lang="tr-TR"/>
        </a:p>
      </dgm:t>
    </dgm:pt>
    <dgm:pt modelId="{579806D2-17A6-41DA-8F6E-982B82E6647A}" type="pres">
      <dgm:prSet presAssocID="{68912050-1575-48CC-A45C-8E3E7CDF4F85}" presName="hierRoot2" presStyleCnt="0">
        <dgm:presLayoutVars>
          <dgm:hierBranch val="init"/>
        </dgm:presLayoutVars>
      </dgm:prSet>
      <dgm:spPr/>
    </dgm:pt>
    <dgm:pt modelId="{880827A2-7D1E-4060-A755-10F802B19119}" type="pres">
      <dgm:prSet presAssocID="{68912050-1575-48CC-A45C-8E3E7CDF4F85}" presName="rootComposite" presStyleCnt="0"/>
      <dgm:spPr/>
    </dgm:pt>
    <dgm:pt modelId="{DEDFBC17-FBD0-4C2E-BF5E-47A63B82E06F}" type="pres">
      <dgm:prSet presAssocID="{68912050-1575-48CC-A45C-8E3E7CDF4F85}" presName="rootText" presStyleLbl="node2" presStyleIdx="1" presStyleCnt="2">
        <dgm:presLayoutVars>
          <dgm:chPref val="3"/>
        </dgm:presLayoutVars>
      </dgm:prSet>
      <dgm:spPr/>
      <dgm:t>
        <a:bodyPr/>
        <a:lstStyle/>
        <a:p>
          <a:endParaRPr lang="tr-TR"/>
        </a:p>
      </dgm:t>
    </dgm:pt>
    <dgm:pt modelId="{35788EE5-BD80-431D-A9FA-3B10E1DA30C3}" type="pres">
      <dgm:prSet presAssocID="{68912050-1575-48CC-A45C-8E3E7CDF4F85}" presName="rootConnector" presStyleLbl="node2" presStyleIdx="1" presStyleCnt="2"/>
      <dgm:spPr/>
      <dgm:t>
        <a:bodyPr/>
        <a:lstStyle/>
        <a:p>
          <a:endParaRPr lang="tr-TR"/>
        </a:p>
      </dgm:t>
    </dgm:pt>
    <dgm:pt modelId="{B3FBBD7F-DE76-431E-95A8-F9E19A3E38F1}" type="pres">
      <dgm:prSet presAssocID="{68912050-1575-48CC-A45C-8E3E7CDF4F85}" presName="hierChild4" presStyleCnt="0"/>
      <dgm:spPr/>
    </dgm:pt>
    <dgm:pt modelId="{27BAE31B-0355-443D-B0A8-269643E11D5E}" type="pres">
      <dgm:prSet presAssocID="{68912050-1575-48CC-A45C-8E3E7CDF4F85}" presName="hierChild5" presStyleCnt="0"/>
      <dgm:spPr/>
    </dgm:pt>
    <dgm:pt modelId="{7E47C358-7FC6-4675-8243-1C7914889F3D}" type="pres">
      <dgm:prSet presAssocID="{806E3867-4C8A-4CDF-89D1-ECC74C00C7E8}" presName="hierChild3" presStyleCnt="0"/>
      <dgm:spPr/>
    </dgm:pt>
  </dgm:ptLst>
  <dgm:cxnLst>
    <dgm:cxn modelId="{A998BE07-449B-4237-9426-6D674278C7BF}" type="presOf" srcId="{68912050-1575-48CC-A45C-8E3E7CDF4F85}" destId="{DEDFBC17-FBD0-4C2E-BF5E-47A63B82E06F}" srcOrd="0" destOrd="0" presId="urn:microsoft.com/office/officeart/2005/8/layout/orgChart1"/>
    <dgm:cxn modelId="{7DD05444-0840-45D5-B421-0FC01215EC7F}" type="presOf" srcId="{AADC1839-EE1B-4E13-820D-9F8641FEAF0D}" destId="{E8BD80EC-A1BE-4049-B769-8A1FBDC0E4CD}" srcOrd="1" destOrd="0" presId="urn:microsoft.com/office/officeart/2005/8/layout/orgChart1"/>
    <dgm:cxn modelId="{B94DF5BB-4B84-426A-943E-D753711BDEB7}" type="presOf" srcId="{6E872258-E38B-4060-9227-54D751AC3C71}" destId="{8B77A5F8-A96B-472B-92A2-9D7945FC45DC}" srcOrd="0" destOrd="0" presId="urn:microsoft.com/office/officeart/2005/8/layout/orgChart1"/>
    <dgm:cxn modelId="{2D432536-3402-4D8E-AD28-178762ADFFE0}" type="presOf" srcId="{68912050-1575-48CC-A45C-8E3E7CDF4F85}" destId="{35788EE5-BD80-431D-A9FA-3B10E1DA30C3}" srcOrd="1" destOrd="0" presId="urn:microsoft.com/office/officeart/2005/8/layout/orgChart1"/>
    <dgm:cxn modelId="{CECF4653-7CE5-4126-BCF5-ED4A62C6131C}" type="presOf" srcId="{AADC1839-EE1B-4E13-820D-9F8641FEAF0D}" destId="{813055FC-FA43-4D78-BACD-F067913ADD79}" srcOrd="0" destOrd="0" presId="urn:microsoft.com/office/officeart/2005/8/layout/orgChart1"/>
    <dgm:cxn modelId="{A8E065C7-235C-4A48-B967-99F0CC13884F}" type="presOf" srcId="{B72E02BC-E28C-4069-A868-488D67395897}" destId="{FC2F2606-502C-4530-A1DC-0DF616B12A74}" srcOrd="0" destOrd="0" presId="urn:microsoft.com/office/officeart/2005/8/layout/orgChart1"/>
    <dgm:cxn modelId="{502E982A-4EC0-4A2F-BA9E-8634FAC1AF37}" srcId="{806E3867-4C8A-4CDF-89D1-ECC74C00C7E8}" destId="{68912050-1575-48CC-A45C-8E3E7CDF4F85}" srcOrd="1" destOrd="0" parTransId="{B72E02BC-E28C-4069-A868-488D67395897}" sibTransId="{5DB7FCC2-7F41-4181-9EA9-EB7EBEAB8176}"/>
    <dgm:cxn modelId="{B1A34D0A-5857-4982-B69F-19D285DCD3D3}" type="presOf" srcId="{806E3867-4C8A-4CDF-89D1-ECC74C00C7E8}" destId="{0194BF3F-B621-4416-B4B2-9E0232FFCB5E}" srcOrd="0" destOrd="0" presId="urn:microsoft.com/office/officeart/2005/8/layout/orgChart1"/>
    <dgm:cxn modelId="{2BD1D15A-E1BA-4AF8-BCC1-537BF51DB1D1}" srcId="{806E3867-4C8A-4CDF-89D1-ECC74C00C7E8}" destId="{AADC1839-EE1B-4E13-820D-9F8641FEAF0D}" srcOrd="0" destOrd="0" parTransId="{6E872258-E38B-4060-9227-54D751AC3C71}" sibTransId="{734FD82D-20BB-4A39-B493-13C66F1369D6}"/>
    <dgm:cxn modelId="{4DDBA46F-C88F-4CFD-8FE1-FF4BCFFB4954}" srcId="{19C569A8-04C8-4007-816C-47F396CF0295}" destId="{806E3867-4C8A-4CDF-89D1-ECC74C00C7E8}" srcOrd="0" destOrd="0" parTransId="{9B9C7B19-5C94-4C09-AF2D-104C8662D6F7}" sibTransId="{51281832-2FD3-4741-8A96-4296ED9FD6B5}"/>
    <dgm:cxn modelId="{6B1C9A5E-916A-4D34-A9DD-F383413B4F5C}" type="presOf" srcId="{19C569A8-04C8-4007-816C-47F396CF0295}" destId="{C1A67D7A-084A-4F84-BBC4-3F71239EE975}" srcOrd="0" destOrd="0" presId="urn:microsoft.com/office/officeart/2005/8/layout/orgChart1"/>
    <dgm:cxn modelId="{31C56BAF-B77D-48EC-A69F-8205F39DA612}" type="presOf" srcId="{806E3867-4C8A-4CDF-89D1-ECC74C00C7E8}" destId="{828CDD40-C79C-4F00-9D24-BD90182CA683}" srcOrd="1" destOrd="0" presId="urn:microsoft.com/office/officeart/2005/8/layout/orgChart1"/>
    <dgm:cxn modelId="{CAB229AC-4B8A-4010-A54C-53AFB1BB95FE}" type="presParOf" srcId="{C1A67D7A-084A-4F84-BBC4-3F71239EE975}" destId="{BF49D265-2DE4-4353-8612-2E04A9E486C8}" srcOrd="0" destOrd="0" presId="urn:microsoft.com/office/officeart/2005/8/layout/orgChart1"/>
    <dgm:cxn modelId="{A4CF91B6-43D3-4308-B6BE-BE407B3C3F0C}" type="presParOf" srcId="{BF49D265-2DE4-4353-8612-2E04A9E486C8}" destId="{983210F2-CCA1-4801-8D58-98F17B731E43}" srcOrd="0" destOrd="0" presId="urn:microsoft.com/office/officeart/2005/8/layout/orgChart1"/>
    <dgm:cxn modelId="{0EA7AB78-1311-4C4C-A728-70476ED4328B}" type="presParOf" srcId="{983210F2-CCA1-4801-8D58-98F17B731E43}" destId="{0194BF3F-B621-4416-B4B2-9E0232FFCB5E}" srcOrd="0" destOrd="0" presId="urn:microsoft.com/office/officeart/2005/8/layout/orgChart1"/>
    <dgm:cxn modelId="{D760E83E-83E4-474E-B153-693E66F6025A}" type="presParOf" srcId="{983210F2-CCA1-4801-8D58-98F17B731E43}" destId="{828CDD40-C79C-4F00-9D24-BD90182CA683}" srcOrd="1" destOrd="0" presId="urn:microsoft.com/office/officeart/2005/8/layout/orgChart1"/>
    <dgm:cxn modelId="{4FF660ED-D71B-4CEC-915D-F9A62BC5B3A7}" type="presParOf" srcId="{BF49D265-2DE4-4353-8612-2E04A9E486C8}" destId="{52997E81-9138-4F5D-A34E-D9E170844820}" srcOrd="1" destOrd="0" presId="urn:microsoft.com/office/officeart/2005/8/layout/orgChart1"/>
    <dgm:cxn modelId="{5EF89FCC-5DD1-4DE2-97A2-34CE71D86256}" type="presParOf" srcId="{52997E81-9138-4F5D-A34E-D9E170844820}" destId="{8B77A5F8-A96B-472B-92A2-9D7945FC45DC}" srcOrd="0" destOrd="0" presId="urn:microsoft.com/office/officeart/2005/8/layout/orgChart1"/>
    <dgm:cxn modelId="{FD32B391-9A66-4057-BB1F-8178536D3CB4}" type="presParOf" srcId="{52997E81-9138-4F5D-A34E-D9E170844820}" destId="{BC7E1E82-5CAC-4684-8D24-BDE5792CFF09}" srcOrd="1" destOrd="0" presId="urn:microsoft.com/office/officeart/2005/8/layout/orgChart1"/>
    <dgm:cxn modelId="{CD817580-487F-42F9-918F-F0ACEDD02176}" type="presParOf" srcId="{BC7E1E82-5CAC-4684-8D24-BDE5792CFF09}" destId="{2DEA630C-5661-4AEB-B9D7-3792FF60B285}" srcOrd="0" destOrd="0" presId="urn:microsoft.com/office/officeart/2005/8/layout/orgChart1"/>
    <dgm:cxn modelId="{24998C36-CE96-4979-84CD-8EE24B64F039}" type="presParOf" srcId="{2DEA630C-5661-4AEB-B9D7-3792FF60B285}" destId="{813055FC-FA43-4D78-BACD-F067913ADD79}" srcOrd="0" destOrd="0" presId="urn:microsoft.com/office/officeart/2005/8/layout/orgChart1"/>
    <dgm:cxn modelId="{8EA9921D-1E7C-4E7D-9271-9A76AA6AD5B3}" type="presParOf" srcId="{2DEA630C-5661-4AEB-B9D7-3792FF60B285}" destId="{E8BD80EC-A1BE-4049-B769-8A1FBDC0E4CD}" srcOrd="1" destOrd="0" presId="urn:microsoft.com/office/officeart/2005/8/layout/orgChart1"/>
    <dgm:cxn modelId="{1988AB19-7E48-43EA-93E4-5B72227C171B}" type="presParOf" srcId="{BC7E1E82-5CAC-4684-8D24-BDE5792CFF09}" destId="{9D88E6F1-6415-4EA3-A637-2E5DE69B2DFB}" srcOrd="1" destOrd="0" presId="urn:microsoft.com/office/officeart/2005/8/layout/orgChart1"/>
    <dgm:cxn modelId="{17B7E8D5-1746-49C9-90ED-94050FAD0A30}" type="presParOf" srcId="{BC7E1E82-5CAC-4684-8D24-BDE5792CFF09}" destId="{F4FE50CA-28B1-4647-ABF4-8FDB574E4429}" srcOrd="2" destOrd="0" presId="urn:microsoft.com/office/officeart/2005/8/layout/orgChart1"/>
    <dgm:cxn modelId="{7683AE6F-33CD-4207-8EFE-E9505990D0D1}" type="presParOf" srcId="{52997E81-9138-4F5D-A34E-D9E170844820}" destId="{FC2F2606-502C-4530-A1DC-0DF616B12A74}" srcOrd="2" destOrd="0" presId="urn:microsoft.com/office/officeart/2005/8/layout/orgChart1"/>
    <dgm:cxn modelId="{CDE25D86-2A96-4F29-A6D7-CAB7747E474A}" type="presParOf" srcId="{52997E81-9138-4F5D-A34E-D9E170844820}" destId="{579806D2-17A6-41DA-8F6E-982B82E6647A}" srcOrd="3" destOrd="0" presId="urn:microsoft.com/office/officeart/2005/8/layout/orgChart1"/>
    <dgm:cxn modelId="{C7FA071C-C4C0-4267-8292-CC202E04FC2C}" type="presParOf" srcId="{579806D2-17A6-41DA-8F6E-982B82E6647A}" destId="{880827A2-7D1E-4060-A755-10F802B19119}" srcOrd="0" destOrd="0" presId="urn:microsoft.com/office/officeart/2005/8/layout/orgChart1"/>
    <dgm:cxn modelId="{837E2DCF-5135-4982-9374-A6DD14B7835C}" type="presParOf" srcId="{880827A2-7D1E-4060-A755-10F802B19119}" destId="{DEDFBC17-FBD0-4C2E-BF5E-47A63B82E06F}" srcOrd="0" destOrd="0" presId="urn:microsoft.com/office/officeart/2005/8/layout/orgChart1"/>
    <dgm:cxn modelId="{9E810424-2FA6-4A3E-B89A-5343EB8E1F21}" type="presParOf" srcId="{880827A2-7D1E-4060-A755-10F802B19119}" destId="{35788EE5-BD80-431D-A9FA-3B10E1DA30C3}" srcOrd="1" destOrd="0" presId="urn:microsoft.com/office/officeart/2005/8/layout/orgChart1"/>
    <dgm:cxn modelId="{C8DAE782-1851-4E91-B01F-7C590D4BB785}" type="presParOf" srcId="{579806D2-17A6-41DA-8F6E-982B82E6647A}" destId="{B3FBBD7F-DE76-431E-95A8-F9E19A3E38F1}" srcOrd="1" destOrd="0" presId="urn:microsoft.com/office/officeart/2005/8/layout/orgChart1"/>
    <dgm:cxn modelId="{02CB4163-0409-45A5-A400-BC1EE01338BC}" type="presParOf" srcId="{579806D2-17A6-41DA-8F6E-982B82E6647A}" destId="{27BAE31B-0355-443D-B0A8-269643E11D5E}" srcOrd="2" destOrd="0" presId="urn:microsoft.com/office/officeart/2005/8/layout/orgChart1"/>
    <dgm:cxn modelId="{5BFA58FE-4741-4A8F-A96A-CFA029DA2AC0}" type="presParOf" srcId="{BF49D265-2DE4-4353-8612-2E04A9E486C8}" destId="{7E47C358-7FC6-4675-8243-1C7914889F3D}"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0ECED88-C819-41D2-8540-43405A8037A3}" type="doc">
      <dgm:prSet loTypeId="urn:microsoft.com/office/officeart/2005/8/layout/orgChart1" loCatId="hierarchy" qsTypeId="urn:microsoft.com/office/officeart/2005/8/quickstyle/simple3" qsCatId="simple" csTypeId="urn:microsoft.com/office/officeart/2005/8/colors/accent0_1" csCatId="mainScheme" phldr="1"/>
      <dgm:spPr/>
      <dgm:t>
        <a:bodyPr/>
        <a:lstStyle/>
        <a:p>
          <a:endParaRPr lang="tr-TR"/>
        </a:p>
      </dgm:t>
    </dgm:pt>
    <dgm:pt modelId="{95C856DC-30CA-4F2D-AC1E-A2247FD3D702}">
      <dgm:prSet phldrT="[Metin]" custT="1"/>
      <dgm:spPr/>
      <dgm:t>
        <a:bodyPr/>
        <a:lstStyle/>
        <a:p>
          <a:r>
            <a:rPr lang="tr-TR" sz="1050"/>
            <a:t>SPK Başkanı</a:t>
          </a:r>
        </a:p>
      </dgm:t>
    </dgm:pt>
    <dgm:pt modelId="{74DA5200-A06E-4017-B627-5EC4A72908F1}" type="parTrans" cxnId="{919135CB-DB01-42BA-BC8F-77E90E13ED3D}">
      <dgm:prSet/>
      <dgm:spPr/>
      <dgm:t>
        <a:bodyPr/>
        <a:lstStyle/>
        <a:p>
          <a:endParaRPr lang="tr-TR" sz="1050"/>
        </a:p>
      </dgm:t>
    </dgm:pt>
    <dgm:pt modelId="{B156E587-0734-4FAC-B910-EA979551321A}" type="sibTrans" cxnId="{919135CB-DB01-42BA-BC8F-77E90E13ED3D}">
      <dgm:prSet/>
      <dgm:spPr/>
      <dgm:t>
        <a:bodyPr/>
        <a:lstStyle/>
        <a:p>
          <a:endParaRPr lang="tr-TR" sz="1050"/>
        </a:p>
      </dgm:t>
    </dgm:pt>
    <dgm:pt modelId="{0B4F1809-2F62-4AEE-B7B3-476E934D2493}">
      <dgm:prSet phldrT="[Metin]" custT="1"/>
      <dgm:spPr/>
      <dgm:t>
        <a:bodyPr/>
        <a:lstStyle/>
        <a:p>
          <a:r>
            <a:rPr lang="tr-TR" sz="1050"/>
            <a:t>Başkanlık Özel Kalemi</a:t>
          </a:r>
        </a:p>
      </dgm:t>
    </dgm:pt>
    <dgm:pt modelId="{D5E83E5B-AD4F-4588-B508-EAB37DF67BA0}" type="parTrans" cxnId="{6F4B17D7-F86C-4E85-8B27-76B04661A2BC}">
      <dgm:prSet/>
      <dgm:spPr/>
      <dgm:t>
        <a:bodyPr/>
        <a:lstStyle/>
        <a:p>
          <a:endParaRPr lang="tr-TR" sz="1050"/>
        </a:p>
      </dgm:t>
    </dgm:pt>
    <dgm:pt modelId="{4C3B57BE-0416-4B6B-80F4-899EFA64AE8D}" type="sibTrans" cxnId="{6F4B17D7-F86C-4E85-8B27-76B04661A2BC}">
      <dgm:prSet/>
      <dgm:spPr/>
      <dgm:t>
        <a:bodyPr/>
        <a:lstStyle/>
        <a:p>
          <a:endParaRPr lang="tr-TR" sz="1050"/>
        </a:p>
      </dgm:t>
    </dgm:pt>
    <dgm:pt modelId="{A015849B-A678-4DD8-8E34-B2528FDF0B74}">
      <dgm:prSet phldrT="[Metin]" custT="1"/>
      <dgm:spPr/>
      <dgm:t>
        <a:bodyPr/>
        <a:lstStyle/>
        <a:p>
          <a:r>
            <a:rPr lang="tr-TR" sz="1050"/>
            <a:t>Araştırma Dairesi</a:t>
          </a:r>
        </a:p>
      </dgm:t>
    </dgm:pt>
    <dgm:pt modelId="{28F33DAB-636F-4CA0-B222-E10D346C31E0}" type="parTrans" cxnId="{2A873110-CDCF-4080-9ECA-B99B55AC3D42}">
      <dgm:prSet/>
      <dgm:spPr/>
      <dgm:t>
        <a:bodyPr/>
        <a:lstStyle/>
        <a:p>
          <a:endParaRPr lang="tr-TR" sz="1050"/>
        </a:p>
      </dgm:t>
    </dgm:pt>
    <dgm:pt modelId="{9F8F1B9D-ADA6-4FE7-86DF-3F7F49BEA072}" type="sibTrans" cxnId="{2A873110-CDCF-4080-9ECA-B99B55AC3D42}">
      <dgm:prSet/>
      <dgm:spPr/>
      <dgm:t>
        <a:bodyPr/>
        <a:lstStyle/>
        <a:p>
          <a:endParaRPr lang="tr-TR" sz="1050"/>
        </a:p>
      </dgm:t>
    </dgm:pt>
    <dgm:pt modelId="{B1F6227A-4759-4422-B6D3-2BFC625217DA}">
      <dgm:prSet phldrT="[Metin]" custT="1"/>
      <dgm:spPr/>
      <dgm:t>
        <a:bodyPr/>
        <a:lstStyle/>
        <a:p>
          <a:r>
            <a:rPr lang="tr-TR" sz="1050"/>
            <a:t>Başkan Yardımcıları</a:t>
          </a:r>
        </a:p>
      </dgm:t>
    </dgm:pt>
    <dgm:pt modelId="{660BC332-877E-4E8F-B9B2-4C9625C0E86A}" type="parTrans" cxnId="{9A41EBAA-72FB-4652-A546-B1509534B8AC}">
      <dgm:prSet/>
      <dgm:spPr/>
      <dgm:t>
        <a:bodyPr/>
        <a:lstStyle/>
        <a:p>
          <a:endParaRPr lang="tr-TR" sz="1050"/>
        </a:p>
      </dgm:t>
    </dgm:pt>
    <dgm:pt modelId="{114052E9-A1C9-49F2-BA25-DECAB8022DA1}" type="sibTrans" cxnId="{9A41EBAA-72FB-4652-A546-B1509534B8AC}">
      <dgm:prSet/>
      <dgm:spPr/>
      <dgm:t>
        <a:bodyPr/>
        <a:lstStyle/>
        <a:p>
          <a:endParaRPr lang="tr-TR" sz="1050"/>
        </a:p>
      </dgm:t>
    </dgm:pt>
    <dgm:pt modelId="{FACB69ED-20EB-4C55-94DA-637C3B0EB322}">
      <dgm:prSet custT="1"/>
      <dgm:spPr/>
      <dgm:t>
        <a:bodyPr/>
        <a:lstStyle/>
        <a:p>
          <a:r>
            <a:rPr lang="tr-TR" sz="1050"/>
            <a:t>Kurul Üyesi</a:t>
          </a:r>
        </a:p>
      </dgm:t>
    </dgm:pt>
    <dgm:pt modelId="{3B6C55C9-9EBC-48C7-B25C-5D84937063F5}" type="parTrans" cxnId="{4FF8516C-FE6C-4760-B63A-0D3276209CC2}">
      <dgm:prSet/>
      <dgm:spPr/>
      <dgm:t>
        <a:bodyPr/>
        <a:lstStyle/>
        <a:p>
          <a:endParaRPr lang="tr-TR" sz="1050"/>
        </a:p>
      </dgm:t>
    </dgm:pt>
    <dgm:pt modelId="{E002BC52-591D-4E90-A4A6-645AB6610A65}" type="sibTrans" cxnId="{4FF8516C-FE6C-4760-B63A-0D3276209CC2}">
      <dgm:prSet/>
      <dgm:spPr/>
      <dgm:t>
        <a:bodyPr/>
        <a:lstStyle/>
        <a:p>
          <a:endParaRPr lang="tr-TR" sz="1050"/>
        </a:p>
      </dgm:t>
    </dgm:pt>
    <dgm:pt modelId="{B7588D79-9B97-463A-9BA6-A654A504E83A}">
      <dgm:prSet custT="1"/>
      <dgm:spPr/>
      <dgm:t>
        <a:bodyPr/>
        <a:lstStyle/>
        <a:p>
          <a:r>
            <a:rPr lang="tr-TR" sz="1050"/>
            <a:t>Kurul Üyesi</a:t>
          </a:r>
        </a:p>
      </dgm:t>
    </dgm:pt>
    <dgm:pt modelId="{452A27BB-EEA6-4046-BC08-273BF8332FF5}" type="parTrans" cxnId="{6872EDFA-23D2-42BC-B01A-69926DB97B09}">
      <dgm:prSet/>
      <dgm:spPr/>
      <dgm:t>
        <a:bodyPr/>
        <a:lstStyle/>
        <a:p>
          <a:endParaRPr lang="tr-TR" sz="1050"/>
        </a:p>
      </dgm:t>
    </dgm:pt>
    <dgm:pt modelId="{890F29F4-ABAF-4FB1-9C09-E3E30028C4A3}" type="sibTrans" cxnId="{6872EDFA-23D2-42BC-B01A-69926DB97B09}">
      <dgm:prSet/>
      <dgm:spPr/>
      <dgm:t>
        <a:bodyPr/>
        <a:lstStyle/>
        <a:p>
          <a:endParaRPr lang="tr-TR" sz="1050"/>
        </a:p>
      </dgm:t>
    </dgm:pt>
    <dgm:pt modelId="{8E0754EB-F708-49EE-9AD2-76188F6D88E0}">
      <dgm:prSet custT="1"/>
      <dgm:spPr/>
      <dgm:t>
        <a:bodyPr/>
        <a:lstStyle/>
        <a:p>
          <a:r>
            <a:rPr lang="tr-TR" sz="1050"/>
            <a:t>Kurul Üyesi</a:t>
          </a:r>
        </a:p>
      </dgm:t>
    </dgm:pt>
    <dgm:pt modelId="{57AC2D75-588C-481D-ADF8-54171A764C5F}" type="parTrans" cxnId="{E84AE833-FE4C-498E-AABB-4A02E0DC43E1}">
      <dgm:prSet/>
      <dgm:spPr/>
      <dgm:t>
        <a:bodyPr/>
        <a:lstStyle/>
        <a:p>
          <a:endParaRPr lang="tr-TR" sz="1050"/>
        </a:p>
      </dgm:t>
    </dgm:pt>
    <dgm:pt modelId="{3F14666D-F6AD-46D0-A565-2C45A37632D2}" type="sibTrans" cxnId="{E84AE833-FE4C-498E-AABB-4A02E0DC43E1}">
      <dgm:prSet/>
      <dgm:spPr/>
      <dgm:t>
        <a:bodyPr/>
        <a:lstStyle/>
        <a:p>
          <a:endParaRPr lang="tr-TR" sz="1050"/>
        </a:p>
      </dgm:t>
    </dgm:pt>
    <dgm:pt modelId="{0D43D52A-730E-43FE-B45B-0E61003783B0}">
      <dgm:prSet custT="1"/>
      <dgm:spPr/>
      <dgm:t>
        <a:bodyPr/>
        <a:lstStyle/>
        <a:p>
          <a:r>
            <a:rPr lang="tr-TR" sz="1050"/>
            <a:t>Kurul Üyesi</a:t>
          </a:r>
        </a:p>
      </dgm:t>
    </dgm:pt>
    <dgm:pt modelId="{36977B2D-57A6-46C0-B5F4-881AF825237B}" type="parTrans" cxnId="{3878AE27-DCD2-4A39-9D59-E1C0E82EED4E}">
      <dgm:prSet/>
      <dgm:spPr/>
      <dgm:t>
        <a:bodyPr/>
        <a:lstStyle/>
        <a:p>
          <a:endParaRPr lang="tr-TR" sz="1050"/>
        </a:p>
      </dgm:t>
    </dgm:pt>
    <dgm:pt modelId="{21562C8D-E7B3-4A67-8F0D-1BFE83FA26B0}" type="sibTrans" cxnId="{3878AE27-DCD2-4A39-9D59-E1C0E82EED4E}">
      <dgm:prSet/>
      <dgm:spPr/>
      <dgm:t>
        <a:bodyPr/>
        <a:lstStyle/>
        <a:p>
          <a:endParaRPr lang="tr-TR" sz="1050"/>
        </a:p>
      </dgm:t>
    </dgm:pt>
    <dgm:pt modelId="{6F42A977-F3F7-46EA-8A24-37BF88CF8F77}">
      <dgm:prSet custT="1"/>
      <dgm:spPr/>
      <dgm:t>
        <a:bodyPr/>
        <a:lstStyle/>
        <a:p>
          <a:r>
            <a:rPr lang="tr-TR" sz="1050"/>
            <a:t>Kurul Üyesi</a:t>
          </a:r>
        </a:p>
      </dgm:t>
    </dgm:pt>
    <dgm:pt modelId="{F7EE53F8-8663-4EC0-BC5D-FFB33C424104}" type="parTrans" cxnId="{6987BC29-5A96-45CF-88CF-BE0A4FAD7DF4}">
      <dgm:prSet/>
      <dgm:spPr/>
      <dgm:t>
        <a:bodyPr/>
        <a:lstStyle/>
        <a:p>
          <a:endParaRPr lang="tr-TR" sz="1050"/>
        </a:p>
      </dgm:t>
    </dgm:pt>
    <dgm:pt modelId="{43413174-0DD9-4D61-A7B0-6427403D1827}" type="sibTrans" cxnId="{6987BC29-5A96-45CF-88CF-BE0A4FAD7DF4}">
      <dgm:prSet/>
      <dgm:spPr/>
      <dgm:t>
        <a:bodyPr/>
        <a:lstStyle/>
        <a:p>
          <a:endParaRPr lang="tr-TR" sz="1050"/>
        </a:p>
      </dgm:t>
    </dgm:pt>
    <dgm:pt modelId="{E11B55D7-ADEF-4C5B-BA4F-39BEB04E2223}">
      <dgm:prSet custT="1"/>
      <dgm:spPr/>
      <dgm:t>
        <a:bodyPr/>
        <a:lstStyle/>
        <a:p>
          <a:r>
            <a:rPr lang="tr-TR" sz="1050"/>
            <a:t>Kurul Üyesi</a:t>
          </a:r>
        </a:p>
      </dgm:t>
    </dgm:pt>
    <dgm:pt modelId="{9F3CBA20-6CF0-4455-ABB1-06CF0A61E690}" type="parTrans" cxnId="{7C524CA7-3FFD-4911-A196-F6A1826958E4}">
      <dgm:prSet/>
      <dgm:spPr/>
      <dgm:t>
        <a:bodyPr/>
        <a:lstStyle/>
        <a:p>
          <a:endParaRPr lang="tr-TR" sz="1050"/>
        </a:p>
      </dgm:t>
    </dgm:pt>
    <dgm:pt modelId="{E0B03900-58E0-4D14-87C7-CD5E15620C09}" type="sibTrans" cxnId="{7C524CA7-3FFD-4911-A196-F6A1826958E4}">
      <dgm:prSet/>
      <dgm:spPr/>
      <dgm:t>
        <a:bodyPr/>
        <a:lstStyle/>
        <a:p>
          <a:endParaRPr lang="tr-TR" sz="1050"/>
        </a:p>
      </dgm:t>
    </dgm:pt>
    <dgm:pt modelId="{69EFD414-2A9A-4A49-806A-786F0B254935}">
      <dgm:prSet custT="1"/>
      <dgm:spPr/>
      <dgm:t>
        <a:bodyPr/>
        <a:lstStyle/>
        <a:p>
          <a:r>
            <a:rPr lang="tr-TR" sz="1050"/>
            <a:t>Kurul Özel Bürosu</a:t>
          </a:r>
        </a:p>
      </dgm:t>
    </dgm:pt>
    <dgm:pt modelId="{3AA1888D-E1B9-40FD-80AB-E4C62FE133C5}" type="parTrans" cxnId="{6ACE0E42-5BC2-4403-8F81-9CFB37E6EF41}">
      <dgm:prSet/>
      <dgm:spPr/>
      <dgm:t>
        <a:bodyPr/>
        <a:lstStyle/>
        <a:p>
          <a:endParaRPr lang="tr-TR" sz="1050"/>
        </a:p>
      </dgm:t>
    </dgm:pt>
    <dgm:pt modelId="{EA42B53C-5E54-44B5-A05F-2BB27CC91854}" type="sibTrans" cxnId="{6ACE0E42-5BC2-4403-8F81-9CFB37E6EF41}">
      <dgm:prSet/>
      <dgm:spPr/>
      <dgm:t>
        <a:bodyPr/>
        <a:lstStyle/>
        <a:p>
          <a:endParaRPr lang="tr-TR" sz="1050"/>
        </a:p>
      </dgm:t>
    </dgm:pt>
    <dgm:pt modelId="{C28480CC-9C39-4CBA-A540-B317AD74AA44}">
      <dgm:prSet custT="1"/>
      <dgm:spPr/>
      <dgm:t>
        <a:bodyPr/>
        <a:lstStyle/>
        <a:p>
          <a:r>
            <a:rPr lang="tr-TR" sz="1050"/>
            <a:t>Hukuk İşleri Dairesi</a:t>
          </a:r>
        </a:p>
      </dgm:t>
    </dgm:pt>
    <dgm:pt modelId="{174C80B5-CDA0-4716-A450-1DE61DD31272}" type="parTrans" cxnId="{C15BD682-C767-4C55-8EB4-7C97B1F3CC4D}">
      <dgm:prSet/>
      <dgm:spPr/>
      <dgm:t>
        <a:bodyPr/>
        <a:lstStyle/>
        <a:p>
          <a:endParaRPr lang="tr-TR" sz="1050"/>
        </a:p>
      </dgm:t>
    </dgm:pt>
    <dgm:pt modelId="{8703D6F7-DAF8-4975-BB78-1A20EB961DF3}" type="sibTrans" cxnId="{C15BD682-C767-4C55-8EB4-7C97B1F3CC4D}">
      <dgm:prSet/>
      <dgm:spPr/>
      <dgm:t>
        <a:bodyPr/>
        <a:lstStyle/>
        <a:p>
          <a:endParaRPr lang="tr-TR" sz="1050"/>
        </a:p>
      </dgm:t>
    </dgm:pt>
    <dgm:pt modelId="{482A0A00-2450-427E-A2DC-65B4C69E9637}">
      <dgm:prSet custT="1"/>
      <dgm:spPr/>
      <dgm:t>
        <a:bodyPr/>
        <a:lstStyle/>
        <a:p>
          <a:r>
            <a:rPr lang="tr-TR" sz="1050"/>
            <a:t>İstanbul Temsilciliği</a:t>
          </a:r>
        </a:p>
      </dgm:t>
    </dgm:pt>
    <dgm:pt modelId="{FC233EB2-C9F9-4FB6-B4C3-4EE479666166}" type="parTrans" cxnId="{2361631C-B9DA-44C2-B56D-4E10252069CF}">
      <dgm:prSet/>
      <dgm:spPr/>
      <dgm:t>
        <a:bodyPr/>
        <a:lstStyle/>
        <a:p>
          <a:endParaRPr lang="tr-TR" sz="1050"/>
        </a:p>
      </dgm:t>
    </dgm:pt>
    <dgm:pt modelId="{0072EDF1-3EB2-40BB-B5C0-2A26B8034DDF}" type="sibTrans" cxnId="{2361631C-B9DA-44C2-B56D-4E10252069CF}">
      <dgm:prSet/>
      <dgm:spPr/>
      <dgm:t>
        <a:bodyPr/>
        <a:lstStyle/>
        <a:p>
          <a:endParaRPr lang="tr-TR" sz="1050"/>
        </a:p>
      </dgm:t>
    </dgm:pt>
    <dgm:pt modelId="{635F0E4E-9CA5-4F70-B21B-610BB2BB7A4A}" type="asst">
      <dgm:prSet custT="1"/>
      <dgm:spPr/>
      <dgm:t>
        <a:bodyPr/>
        <a:lstStyle/>
        <a:p>
          <a:r>
            <a:rPr lang="tr-TR" sz="1050"/>
            <a:t>Aracılık Faaliyetleri Dairesi</a:t>
          </a:r>
        </a:p>
      </dgm:t>
    </dgm:pt>
    <dgm:pt modelId="{88F3D482-9EAF-4013-9C11-618C603BA59C}" type="parTrans" cxnId="{1F81EACF-2761-4F25-A266-35BBE7B6B6AF}">
      <dgm:prSet/>
      <dgm:spPr/>
      <dgm:t>
        <a:bodyPr/>
        <a:lstStyle/>
        <a:p>
          <a:endParaRPr lang="tr-TR" sz="1050"/>
        </a:p>
      </dgm:t>
    </dgm:pt>
    <dgm:pt modelId="{47B35EF5-5449-4C64-AB41-1E7B1F9FF2D3}" type="sibTrans" cxnId="{1F81EACF-2761-4F25-A266-35BBE7B6B6AF}">
      <dgm:prSet/>
      <dgm:spPr/>
      <dgm:t>
        <a:bodyPr/>
        <a:lstStyle/>
        <a:p>
          <a:endParaRPr lang="tr-TR" sz="1050"/>
        </a:p>
      </dgm:t>
    </dgm:pt>
    <dgm:pt modelId="{7F03EE5D-B536-41F9-8746-A8515E2EB41D}" type="asst">
      <dgm:prSet custT="1"/>
      <dgm:spPr/>
      <dgm:t>
        <a:bodyPr/>
        <a:lstStyle/>
        <a:p>
          <a:r>
            <a:rPr lang="tr-TR" sz="1050"/>
            <a:t>Bilgi İşlem Dairesi</a:t>
          </a:r>
        </a:p>
      </dgm:t>
    </dgm:pt>
    <dgm:pt modelId="{921B5444-E077-4966-BB8D-47EA430ABFD7}" type="parTrans" cxnId="{546A7FFA-82C1-42CE-8AAC-9CE065AF2B0D}">
      <dgm:prSet/>
      <dgm:spPr/>
      <dgm:t>
        <a:bodyPr/>
        <a:lstStyle/>
        <a:p>
          <a:endParaRPr lang="tr-TR" sz="1050"/>
        </a:p>
      </dgm:t>
    </dgm:pt>
    <dgm:pt modelId="{F60611C3-DF83-4B7B-A5AE-249EEF31FA97}" type="sibTrans" cxnId="{546A7FFA-82C1-42CE-8AAC-9CE065AF2B0D}">
      <dgm:prSet/>
      <dgm:spPr/>
      <dgm:t>
        <a:bodyPr/>
        <a:lstStyle/>
        <a:p>
          <a:endParaRPr lang="tr-TR" sz="1050"/>
        </a:p>
      </dgm:t>
    </dgm:pt>
    <dgm:pt modelId="{5567E354-481D-4ACA-85B4-AD82482B1E8A}" type="asst">
      <dgm:prSet custT="1"/>
      <dgm:spPr/>
      <dgm:t>
        <a:bodyPr/>
        <a:lstStyle/>
        <a:p>
          <a:r>
            <a:rPr lang="tr-TR" sz="1050"/>
            <a:t>Denetleme Dairesi </a:t>
          </a:r>
        </a:p>
      </dgm:t>
    </dgm:pt>
    <dgm:pt modelId="{84604793-975F-466E-9B67-CCF78FCBED9E}" type="parTrans" cxnId="{B78C2391-15C5-4EC0-A844-F64C9547A524}">
      <dgm:prSet/>
      <dgm:spPr/>
      <dgm:t>
        <a:bodyPr/>
        <a:lstStyle/>
        <a:p>
          <a:endParaRPr lang="tr-TR" sz="1050"/>
        </a:p>
      </dgm:t>
    </dgm:pt>
    <dgm:pt modelId="{30478E7D-771A-4F9C-AB70-CC2A7384D9A0}" type="sibTrans" cxnId="{B78C2391-15C5-4EC0-A844-F64C9547A524}">
      <dgm:prSet/>
      <dgm:spPr/>
      <dgm:t>
        <a:bodyPr/>
        <a:lstStyle/>
        <a:p>
          <a:endParaRPr lang="tr-TR" sz="1050"/>
        </a:p>
      </dgm:t>
    </dgm:pt>
    <dgm:pt modelId="{535D6A5F-71B2-4999-915B-48329D054EF2}" type="asst">
      <dgm:prSet custT="1"/>
      <dgm:spPr/>
      <dgm:t>
        <a:bodyPr/>
        <a:lstStyle/>
        <a:p>
          <a:r>
            <a:rPr lang="tr-TR" sz="1050"/>
            <a:t>İdari ve Mali İşler Dairesi</a:t>
          </a:r>
        </a:p>
      </dgm:t>
    </dgm:pt>
    <dgm:pt modelId="{7B7D9ED0-867D-45A8-AF1A-69AF7AAE6137}" type="parTrans" cxnId="{9065EB79-EEA3-44DA-8468-B2270586D3DD}">
      <dgm:prSet/>
      <dgm:spPr/>
      <dgm:t>
        <a:bodyPr/>
        <a:lstStyle/>
        <a:p>
          <a:endParaRPr lang="tr-TR" sz="1050"/>
        </a:p>
      </dgm:t>
    </dgm:pt>
    <dgm:pt modelId="{2C55DE7A-81BA-4C88-B279-02A92C810183}" type="sibTrans" cxnId="{9065EB79-EEA3-44DA-8468-B2270586D3DD}">
      <dgm:prSet/>
      <dgm:spPr/>
      <dgm:t>
        <a:bodyPr/>
        <a:lstStyle/>
        <a:p>
          <a:endParaRPr lang="tr-TR" sz="1050"/>
        </a:p>
      </dgm:t>
    </dgm:pt>
    <dgm:pt modelId="{F7A9EB9B-1D9D-4734-9C62-0DFC2E225718}" type="asst">
      <dgm:prSet custT="1"/>
      <dgm:spPr/>
      <dgm:t>
        <a:bodyPr/>
        <a:lstStyle/>
        <a:p>
          <a:r>
            <a:rPr lang="tr-TR" sz="1050"/>
            <a:t>Kurumsal İletişim Dairesi</a:t>
          </a:r>
        </a:p>
      </dgm:t>
    </dgm:pt>
    <dgm:pt modelId="{967D1E26-339F-48EB-B9A7-369EA8A8B2DC}" type="parTrans" cxnId="{31F8A6B2-3605-488A-83BF-BD6A49B51360}">
      <dgm:prSet/>
      <dgm:spPr/>
      <dgm:t>
        <a:bodyPr/>
        <a:lstStyle/>
        <a:p>
          <a:endParaRPr lang="tr-TR" sz="1050"/>
        </a:p>
      </dgm:t>
    </dgm:pt>
    <dgm:pt modelId="{69E25246-B7D5-459A-9832-33712A4EFE2E}" type="sibTrans" cxnId="{31F8A6B2-3605-488A-83BF-BD6A49B51360}">
      <dgm:prSet/>
      <dgm:spPr/>
      <dgm:t>
        <a:bodyPr/>
        <a:lstStyle/>
        <a:p>
          <a:endParaRPr lang="tr-TR" sz="1050"/>
        </a:p>
      </dgm:t>
    </dgm:pt>
    <dgm:pt modelId="{EFA08BBD-9CBE-4C8F-819A-A9C29F3C539D}" type="asst">
      <dgm:prSet custT="1"/>
      <dgm:spPr/>
      <dgm:t>
        <a:bodyPr/>
        <a:lstStyle/>
        <a:p>
          <a:r>
            <a:rPr lang="tr-TR" sz="1050"/>
            <a:t>Kurumsal Yatırımcılar Dairesi</a:t>
          </a:r>
        </a:p>
      </dgm:t>
    </dgm:pt>
    <dgm:pt modelId="{C1BDCAE6-961E-4AD9-89A6-3DB102009651}" type="parTrans" cxnId="{735BF0A6-7B4D-443B-AE21-310C1072D39E}">
      <dgm:prSet/>
      <dgm:spPr/>
      <dgm:t>
        <a:bodyPr/>
        <a:lstStyle/>
        <a:p>
          <a:endParaRPr lang="tr-TR" sz="1050"/>
        </a:p>
      </dgm:t>
    </dgm:pt>
    <dgm:pt modelId="{A6140466-3692-40AB-93FD-585DBE4F07F4}" type="sibTrans" cxnId="{735BF0A6-7B4D-443B-AE21-310C1072D39E}">
      <dgm:prSet/>
      <dgm:spPr/>
      <dgm:t>
        <a:bodyPr/>
        <a:lstStyle/>
        <a:p>
          <a:endParaRPr lang="tr-TR" sz="1050"/>
        </a:p>
      </dgm:t>
    </dgm:pt>
    <dgm:pt modelId="{80960B2F-9D6D-45FC-B334-6123106CA962}" type="asst">
      <dgm:prSet custT="1"/>
      <dgm:spPr/>
      <dgm:t>
        <a:bodyPr/>
        <a:lstStyle/>
        <a:p>
          <a:r>
            <a:rPr lang="tr-TR" sz="1050"/>
            <a:t>Muhasebe Standartları Dairesi</a:t>
          </a:r>
        </a:p>
      </dgm:t>
    </dgm:pt>
    <dgm:pt modelId="{27BB59AF-334F-4822-926B-3E3011953561}" type="parTrans" cxnId="{E31923BF-0CA9-481D-B3B5-651086EF069C}">
      <dgm:prSet/>
      <dgm:spPr/>
      <dgm:t>
        <a:bodyPr/>
        <a:lstStyle/>
        <a:p>
          <a:endParaRPr lang="tr-TR" sz="1050"/>
        </a:p>
      </dgm:t>
    </dgm:pt>
    <dgm:pt modelId="{FAC75A29-1AAE-4D79-B95E-555EBCE1F01A}" type="sibTrans" cxnId="{E31923BF-0CA9-481D-B3B5-651086EF069C}">
      <dgm:prSet/>
      <dgm:spPr/>
      <dgm:t>
        <a:bodyPr/>
        <a:lstStyle/>
        <a:p>
          <a:endParaRPr lang="tr-TR" sz="1050"/>
        </a:p>
      </dgm:t>
    </dgm:pt>
    <dgm:pt modelId="{4C503A62-704C-457B-A26A-E9594157D7B1}" type="asst">
      <dgm:prSet custT="1"/>
      <dgm:spPr/>
      <dgm:t>
        <a:bodyPr/>
        <a:lstStyle/>
        <a:p>
          <a:r>
            <a:rPr lang="tr-TR" sz="1050"/>
            <a:t>Ortaklıklar Finansmanı Dairesi</a:t>
          </a:r>
        </a:p>
      </dgm:t>
    </dgm:pt>
    <dgm:pt modelId="{D17BF950-CA55-4004-8155-142F67F5E2FE}" type="parTrans" cxnId="{E6059A1F-9CDE-49DA-8413-1A94666DE375}">
      <dgm:prSet/>
      <dgm:spPr/>
      <dgm:t>
        <a:bodyPr/>
        <a:lstStyle/>
        <a:p>
          <a:endParaRPr lang="tr-TR" sz="1050"/>
        </a:p>
      </dgm:t>
    </dgm:pt>
    <dgm:pt modelId="{4A3F168D-244E-4D22-BAE3-86061815779C}" type="sibTrans" cxnId="{E6059A1F-9CDE-49DA-8413-1A94666DE375}">
      <dgm:prSet/>
      <dgm:spPr/>
      <dgm:t>
        <a:bodyPr/>
        <a:lstStyle/>
        <a:p>
          <a:endParaRPr lang="tr-TR" sz="1050"/>
        </a:p>
      </dgm:t>
    </dgm:pt>
    <dgm:pt modelId="{5F617205-E3C4-4A4B-91FA-3805580B6F7B}" type="asst">
      <dgm:prSet custT="1"/>
      <dgm:spPr/>
      <dgm:t>
        <a:bodyPr/>
        <a:lstStyle/>
        <a:p>
          <a:r>
            <a:rPr lang="tr-TR" sz="1050"/>
            <a:t>Piyasa Gözetim Dairesi</a:t>
          </a:r>
        </a:p>
      </dgm:t>
    </dgm:pt>
    <dgm:pt modelId="{6AFB8F06-2FDF-4A4F-A88A-1E0EE3E0DB94}" type="parTrans" cxnId="{F5EF6B7E-7CD3-47D9-BBDA-86BBB9087D6E}">
      <dgm:prSet/>
      <dgm:spPr/>
      <dgm:t>
        <a:bodyPr/>
        <a:lstStyle/>
        <a:p>
          <a:endParaRPr lang="tr-TR" sz="1050"/>
        </a:p>
      </dgm:t>
    </dgm:pt>
    <dgm:pt modelId="{DBC1D68A-597E-491C-94D8-01D0C241E11C}" type="sibTrans" cxnId="{F5EF6B7E-7CD3-47D9-BBDA-86BBB9087D6E}">
      <dgm:prSet/>
      <dgm:spPr/>
      <dgm:t>
        <a:bodyPr/>
        <a:lstStyle/>
        <a:p>
          <a:endParaRPr lang="tr-TR" sz="1050"/>
        </a:p>
      </dgm:t>
    </dgm:pt>
    <dgm:pt modelId="{C3A84F2A-E591-4ABC-933F-BD6D09D196EC}" type="asst">
      <dgm:prSet custT="1"/>
      <dgm:spPr/>
      <dgm:t>
        <a:bodyPr/>
        <a:lstStyle/>
        <a:p>
          <a:r>
            <a:rPr lang="tr-TR" sz="1050"/>
            <a:t>Strateji Geliştirme Dairesi</a:t>
          </a:r>
        </a:p>
      </dgm:t>
    </dgm:pt>
    <dgm:pt modelId="{227BC380-B159-4C8F-BCB0-D9DBABEE59EF}" type="parTrans" cxnId="{986D80F7-CC02-42DC-8882-F447333EFDF3}">
      <dgm:prSet/>
      <dgm:spPr/>
      <dgm:t>
        <a:bodyPr/>
        <a:lstStyle/>
        <a:p>
          <a:endParaRPr lang="tr-TR" sz="1050"/>
        </a:p>
      </dgm:t>
    </dgm:pt>
    <dgm:pt modelId="{9AE402AA-C4BF-49EA-8DA6-E237127D148E}" type="sibTrans" cxnId="{986D80F7-CC02-42DC-8882-F447333EFDF3}">
      <dgm:prSet/>
      <dgm:spPr/>
      <dgm:t>
        <a:bodyPr/>
        <a:lstStyle/>
        <a:p>
          <a:endParaRPr lang="tr-TR" sz="1050"/>
        </a:p>
      </dgm:t>
    </dgm:pt>
    <dgm:pt modelId="{C7732D6B-D38C-4C97-8515-575D9FA8BC02}" type="pres">
      <dgm:prSet presAssocID="{60ECED88-C819-41D2-8540-43405A8037A3}" presName="hierChild1" presStyleCnt="0">
        <dgm:presLayoutVars>
          <dgm:orgChart val="1"/>
          <dgm:chPref val="1"/>
          <dgm:dir/>
          <dgm:animOne val="branch"/>
          <dgm:animLvl val="lvl"/>
          <dgm:resizeHandles/>
        </dgm:presLayoutVars>
      </dgm:prSet>
      <dgm:spPr/>
      <dgm:t>
        <a:bodyPr/>
        <a:lstStyle/>
        <a:p>
          <a:endParaRPr lang="tr-TR"/>
        </a:p>
      </dgm:t>
    </dgm:pt>
    <dgm:pt modelId="{872F5D2D-1D93-4CE5-9A24-02C8B76B782A}" type="pres">
      <dgm:prSet presAssocID="{FACB69ED-20EB-4C55-94DA-637C3B0EB322}" presName="hierRoot1" presStyleCnt="0">
        <dgm:presLayoutVars>
          <dgm:hierBranch val="init"/>
        </dgm:presLayoutVars>
      </dgm:prSet>
      <dgm:spPr/>
    </dgm:pt>
    <dgm:pt modelId="{328DDA91-06A4-40F1-AC62-03349E42FF51}" type="pres">
      <dgm:prSet presAssocID="{FACB69ED-20EB-4C55-94DA-637C3B0EB322}" presName="rootComposite1" presStyleCnt="0"/>
      <dgm:spPr/>
    </dgm:pt>
    <dgm:pt modelId="{9805F636-5ABE-427C-9865-61412B30D39E}" type="pres">
      <dgm:prSet presAssocID="{FACB69ED-20EB-4C55-94DA-637C3B0EB322}" presName="rootText1" presStyleLbl="node0" presStyleIdx="0" presStyleCnt="7">
        <dgm:presLayoutVars>
          <dgm:chPref val="3"/>
        </dgm:presLayoutVars>
      </dgm:prSet>
      <dgm:spPr/>
      <dgm:t>
        <a:bodyPr/>
        <a:lstStyle/>
        <a:p>
          <a:endParaRPr lang="tr-TR"/>
        </a:p>
      </dgm:t>
    </dgm:pt>
    <dgm:pt modelId="{A7CD789A-4BE6-4175-B7AB-BE84E3707E05}" type="pres">
      <dgm:prSet presAssocID="{FACB69ED-20EB-4C55-94DA-637C3B0EB322}" presName="rootConnector1" presStyleLbl="node1" presStyleIdx="0" presStyleCnt="0"/>
      <dgm:spPr/>
      <dgm:t>
        <a:bodyPr/>
        <a:lstStyle/>
        <a:p>
          <a:endParaRPr lang="tr-TR"/>
        </a:p>
      </dgm:t>
    </dgm:pt>
    <dgm:pt modelId="{529C4003-E91E-4850-9F67-E03C7F9407F9}" type="pres">
      <dgm:prSet presAssocID="{FACB69ED-20EB-4C55-94DA-637C3B0EB322}" presName="hierChild2" presStyleCnt="0"/>
      <dgm:spPr/>
    </dgm:pt>
    <dgm:pt modelId="{0594234A-FE5E-4CB4-9720-973B2843A129}" type="pres">
      <dgm:prSet presAssocID="{FACB69ED-20EB-4C55-94DA-637C3B0EB322}" presName="hierChild3" presStyleCnt="0"/>
      <dgm:spPr/>
    </dgm:pt>
    <dgm:pt modelId="{D2CAFE6F-082B-4974-ACF3-214139AE3417}" type="pres">
      <dgm:prSet presAssocID="{B7588D79-9B97-463A-9BA6-A654A504E83A}" presName="hierRoot1" presStyleCnt="0">
        <dgm:presLayoutVars>
          <dgm:hierBranch val="init"/>
        </dgm:presLayoutVars>
      </dgm:prSet>
      <dgm:spPr/>
    </dgm:pt>
    <dgm:pt modelId="{3DC74749-0199-48DF-8ECA-D1CF4BA6CAEB}" type="pres">
      <dgm:prSet presAssocID="{B7588D79-9B97-463A-9BA6-A654A504E83A}" presName="rootComposite1" presStyleCnt="0"/>
      <dgm:spPr/>
    </dgm:pt>
    <dgm:pt modelId="{6D81951C-C534-4E55-9670-34D7FFC46DC5}" type="pres">
      <dgm:prSet presAssocID="{B7588D79-9B97-463A-9BA6-A654A504E83A}" presName="rootText1" presStyleLbl="node0" presStyleIdx="1" presStyleCnt="7">
        <dgm:presLayoutVars>
          <dgm:chPref val="3"/>
        </dgm:presLayoutVars>
      </dgm:prSet>
      <dgm:spPr/>
      <dgm:t>
        <a:bodyPr/>
        <a:lstStyle/>
        <a:p>
          <a:endParaRPr lang="tr-TR"/>
        </a:p>
      </dgm:t>
    </dgm:pt>
    <dgm:pt modelId="{210D0FE9-2E0D-48F1-ADCD-8ABE7FBA1A38}" type="pres">
      <dgm:prSet presAssocID="{B7588D79-9B97-463A-9BA6-A654A504E83A}" presName="rootConnector1" presStyleLbl="node1" presStyleIdx="0" presStyleCnt="0"/>
      <dgm:spPr/>
      <dgm:t>
        <a:bodyPr/>
        <a:lstStyle/>
        <a:p>
          <a:endParaRPr lang="tr-TR"/>
        </a:p>
      </dgm:t>
    </dgm:pt>
    <dgm:pt modelId="{854E85B8-0AF0-4761-8884-A07081E8150B}" type="pres">
      <dgm:prSet presAssocID="{B7588D79-9B97-463A-9BA6-A654A504E83A}" presName="hierChild2" presStyleCnt="0"/>
      <dgm:spPr/>
    </dgm:pt>
    <dgm:pt modelId="{8732871E-876A-4E24-A6C7-BCB8A4C534FB}" type="pres">
      <dgm:prSet presAssocID="{B7588D79-9B97-463A-9BA6-A654A504E83A}" presName="hierChild3" presStyleCnt="0"/>
      <dgm:spPr/>
    </dgm:pt>
    <dgm:pt modelId="{F38A1395-572E-47E3-B2CE-EF82E78F9E03}" type="pres">
      <dgm:prSet presAssocID="{E11B55D7-ADEF-4C5B-BA4F-39BEB04E2223}" presName="hierRoot1" presStyleCnt="0">
        <dgm:presLayoutVars>
          <dgm:hierBranch val="init"/>
        </dgm:presLayoutVars>
      </dgm:prSet>
      <dgm:spPr/>
    </dgm:pt>
    <dgm:pt modelId="{1CC79347-D54C-4183-8B54-2028C6A52562}" type="pres">
      <dgm:prSet presAssocID="{E11B55D7-ADEF-4C5B-BA4F-39BEB04E2223}" presName="rootComposite1" presStyleCnt="0"/>
      <dgm:spPr/>
    </dgm:pt>
    <dgm:pt modelId="{E88AD3E4-5FC8-4AB1-B8F2-2B63BF3D1DA6}" type="pres">
      <dgm:prSet presAssocID="{E11B55D7-ADEF-4C5B-BA4F-39BEB04E2223}" presName="rootText1" presStyleLbl="node0" presStyleIdx="2" presStyleCnt="7">
        <dgm:presLayoutVars>
          <dgm:chPref val="3"/>
        </dgm:presLayoutVars>
      </dgm:prSet>
      <dgm:spPr/>
      <dgm:t>
        <a:bodyPr/>
        <a:lstStyle/>
        <a:p>
          <a:endParaRPr lang="tr-TR"/>
        </a:p>
      </dgm:t>
    </dgm:pt>
    <dgm:pt modelId="{0397BF8E-B114-4C2C-8790-0F46F94F3AF6}" type="pres">
      <dgm:prSet presAssocID="{E11B55D7-ADEF-4C5B-BA4F-39BEB04E2223}" presName="rootConnector1" presStyleLbl="node1" presStyleIdx="0" presStyleCnt="0"/>
      <dgm:spPr/>
      <dgm:t>
        <a:bodyPr/>
        <a:lstStyle/>
        <a:p>
          <a:endParaRPr lang="tr-TR"/>
        </a:p>
      </dgm:t>
    </dgm:pt>
    <dgm:pt modelId="{BC883012-F7F7-43E5-871D-9D09343286FC}" type="pres">
      <dgm:prSet presAssocID="{E11B55D7-ADEF-4C5B-BA4F-39BEB04E2223}" presName="hierChild2" presStyleCnt="0"/>
      <dgm:spPr/>
    </dgm:pt>
    <dgm:pt modelId="{6822F49E-FB40-4357-9C1D-C6D0565BCE92}" type="pres">
      <dgm:prSet presAssocID="{E11B55D7-ADEF-4C5B-BA4F-39BEB04E2223}" presName="hierChild3" presStyleCnt="0"/>
      <dgm:spPr/>
    </dgm:pt>
    <dgm:pt modelId="{90F535C9-0E2F-4DF0-A2D8-A1760FE3475E}" type="pres">
      <dgm:prSet presAssocID="{95C856DC-30CA-4F2D-AC1E-A2247FD3D702}" presName="hierRoot1" presStyleCnt="0">
        <dgm:presLayoutVars>
          <dgm:hierBranch val="init"/>
        </dgm:presLayoutVars>
      </dgm:prSet>
      <dgm:spPr/>
    </dgm:pt>
    <dgm:pt modelId="{40F5CF7B-063B-4743-B5CD-A5C373658DF2}" type="pres">
      <dgm:prSet presAssocID="{95C856DC-30CA-4F2D-AC1E-A2247FD3D702}" presName="rootComposite1" presStyleCnt="0"/>
      <dgm:spPr/>
    </dgm:pt>
    <dgm:pt modelId="{2259954F-8F02-460C-8604-834349D30150}" type="pres">
      <dgm:prSet presAssocID="{95C856DC-30CA-4F2D-AC1E-A2247FD3D702}" presName="rootText1" presStyleLbl="node0" presStyleIdx="3" presStyleCnt="7">
        <dgm:presLayoutVars>
          <dgm:chPref val="3"/>
        </dgm:presLayoutVars>
      </dgm:prSet>
      <dgm:spPr/>
      <dgm:t>
        <a:bodyPr/>
        <a:lstStyle/>
        <a:p>
          <a:endParaRPr lang="tr-TR"/>
        </a:p>
      </dgm:t>
    </dgm:pt>
    <dgm:pt modelId="{A83103F0-99D6-453E-B0BF-361ACE20AA0B}" type="pres">
      <dgm:prSet presAssocID="{95C856DC-30CA-4F2D-AC1E-A2247FD3D702}" presName="rootConnector1" presStyleLbl="node1" presStyleIdx="0" presStyleCnt="0"/>
      <dgm:spPr/>
      <dgm:t>
        <a:bodyPr/>
        <a:lstStyle/>
        <a:p>
          <a:endParaRPr lang="tr-TR"/>
        </a:p>
      </dgm:t>
    </dgm:pt>
    <dgm:pt modelId="{22232058-F230-4770-819D-4379C7BDBF8F}" type="pres">
      <dgm:prSet presAssocID="{95C856DC-30CA-4F2D-AC1E-A2247FD3D702}" presName="hierChild2" presStyleCnt="0"/>
      <dgm:spPr/>
    </dgm:pt>
    <dgm:pt modelId="{B977EBB6-BE63-4C1E-9719-2F2ED9B5E3FC}" type="pres">
      <dgm:prSet presAssocID="{D5E83E5B-AD4F-4588-B508-EAB37DF67BA0}" presName="Name37" presStyleLbl="parChTrans1D2" presStyleIdx="0" presStyleCnt="6"/>
      <dgm:spPr/>
      <dgm:t>
        <a:bodyPr/>
        <a:lstStyle/>
        <a:p>
          <a:endParaRPr lang="tr-TR"/>
        </a:p>
      </dgm:t>
    </dgm:pt>
    <dgm:pt modelId="{53072DDF-CF0E-4720-8A9E-9E29803053D0}" type="pres">
      <dgm:prSet presAssocID="{0B4F1809-2F62-4AEE-B7B3-476E934D2493}" presName="hierRoot2" presStyleCnt="0">
        <dgm:presLayoutVars>
          <dgm:hierBranch val="init"/>
        </dgm:presLayoutVars>
      </dgm:prSet>
      <dgm:spPr/>
    </dgm:pt>
    <dgm:pt modelId="{0765247C-29A9-46FF-905A-7352D2A5D3B3}" type="pres">
      <dgm:prSet presAssocID="{0B4F1809-2F62-4AEE-B7B3-476E934D2493}" presName="rootComposite" presStyleCnt="0"/>
      <dgm:spPr/>
    </dgm:pt>
    <dgm:pt modelId="{E1172B07-2C3B-4114-9EA5-CAF6111C1057}" type="pres">
      <dgm:prSet presAssocID="{0B4F1809-2F62-4AEE-B7B3-476E934D2493}" presName="rootText" presStyleLbl="node2" presStyleIdx="0" presStyleCnt="6">
        <dgm:presLayoutVars>
          <dgm:chPref val="3"/>
        </dgm:presLayoutVars>
      </dgm:prSet>
      <dgm:spPr/>
      <dgm:t>
        <a:bodyPr/>
        <a:lstStyle/>
        <a:p>
          <a:endParaRPr lang="tr-TR"/>
        </a:p>
      </dgm:t>
    </dgm:pt>
    <dgm:pt modelId="{68A4A32D-6DF4-4A9C-8AFB-35027C06069C}" type="pres">
      <dgm:prSet presAssocID="{0B4F1809-2F62-4AEE-B7B3-476E934D2493}" presName="rootConnector" presStyleLbl="node2" presStyleIdx="0" presStyleCnt="6"/>
      <dgm:spPr/>
      <dgm:t>
        <a:bodyPr/>
        <a:lstStyle/>
        <a:p>
          <a:endParaRPr lang="tr-TR"/>
        </a:p>
      </dgm:t>
    </dgm:pt>
    <dgm:pt modelId="{849FA622-29E0-4EF2-9685-A892FC4D4716}" type="pres">
      <dgm:prSet presAssocID="{0B4F1809-2F62-4AEE-B7B3-476E934D2493}" presName="hierChild4" presStyleCnt="0"/>
      <dgm:spPr/>
    </dgm:pt>
    <dgm:pt modelId="{AB292412-5745-476B-A410-6146168F21F3}" type="pres">
      <dgm:prSet presAssocID="{0B4F1809-2F62-4AEE-B7B3-476E934D2493}" presName="hierChild5" presStyleCnt="0"/>
      <dgm:spPr/>
    </dgm:pt>
    <dgm:pt modelId="{CFCE3F33-0766-441E-B711-71E06ECEFB7F}" type="pres">
      <dgm:prSet presAssocID="{28F33DAB-636F-4CA0-B222-E10D346C31E0}" presName="Name37" presStyleLbl="parChTrans1D2" presStyleIdx="1" presStyleCnt="6"/>
      <dgm:spPr/>
      <dgm:t>
        <a:bodyPr/>
        <a:lstStyle/>
        <a:p>
          <a:endParaRPr lang="tr-TR"/>
        </a:p>
      </dgm:t>
    </dgm:pt>
    <dgm:pt modelId="{4CDAF4D0-2DE7-4079-8C5D-3BB94F135396}" type="pres">
      <dgm:prSet presAssocID="{A015849B-A678-4DD8-8E34-B2528FDF0B74}" presName="hierRoot2" presStyleCnt="0">
        <dgm:presLayoutVars>
          <dgm:hierBranch val="init"/>
        </dgm:presLayoutVars>
      </dgm:prSet>
      <dgm:spPr/>
    </dgm:pt>
    <dgm:pt modelId="{70F5A0FE-1D23-4A56-9857-F6E8131D90C5}" type="pres">
      <dgm:prSet presAssocID="{A015849B-A678-4DD8-8E34-B2528FDF0B74}" presName="rootComposite" presStyleCnt="0"/>
      <dgm:spPr/>
    </dgm:pt>
    <dgm:pt modelId="{A595F2F8-C222-4D84-8AA6-A6535600BDC4}" type="pres">
      <dgm:prSet presAssocID="{A015849B-A678-4DD8-8E34-B2528FDF0B74}" presName="rootText" presStyleLbl="node2" presStyleIdx="1" presStyleCnt="6">
        <dgm:presLayoutVars>
          <dgm:chPref val="3"/>
        </dgm:presLayoutVars>
      </dgm:prSet>
      <dgm:spPr/>
      <dgm:t>
        <a:bodyPr/>
        <a:lstStyle/>
        <a:p>
          <a:endParaRPr lang="tr-TR"/>
        </a:p>
      </dgm:t>
    </dgm:pt>
    <dgm:pt modelId="{0E8737D2-6735-4924-B50F-7163AD18B8E7}" type="pres">
      <dgm:prSet presAssocID="{A015849B-A678-4DD8-8E34-B2528FDF0B74}" presName="rootConnector" presStyleLbl="node2" presStyleIdx="1" presStyleCnt="6"/>
      <dgm:spPr/>
      <dgm:t>
        <a:bodyPr/>
        <a:lstStyle/>
        <a:p>
          <a:endParaRPr lang="tr-TR"/>
        </a:p>
      </dgm:t>
    </dgm:pt>
    <dgm:pt modelId="{ABD4DCAC-5E30-4610-94D4-3C8AD605B5A3}" type="pres">
      <dgm:prSet presAssocID="{A015849B-A678-4DD8-8E34-B2528FDF0B74}" presName="hierChild4" presStyleCnt="0"/>
      <dgm:spPr/>
    </dgm:pt>
    <dgm:pt modelId="{15130590-8156-4F3A-90CF-E239845529D7}" type="pres">
      <dgm:prSet presAssocID="{A015849B-A678-4DD8-8E34-B2528FDF0B74}" presName="hierChild5" presStyleCnt="0"/>
      <dgm:spPr/>
    </dgm:pt>
    <dgm:pt modelId="{DEF7D105-4DF6-4AC8-BFD6-48BD3E48B5DF}" type="pres">
      <dgm:prSet presAssocID="{660BC332-877E-4E8F-B9B2-4C9625C0E86A}" presName="Name37" presStyleLbl="parChTrans1D2" presStyleIdx="2" presStyleCnt="6"/>
      <dgm:spPr/>
      <dgm:t>
        <a:bodyPr/>
        <a:lstStyle/>
        <a:p>
          <a:endParaRPr lang="tr-TR"/>
        </a:p>
      </dgm:t>
    </dgm:pt>
    <dgm:pt modelId="{84C94E0F-745C-4577-B850-6035203079E9}" type="pres">
      <dgm:prSet presAssocID="{B1F6227A-4759-4422-B6D3-2BFC625217DA}" presName="hierRoot2" presStyleCnt="0">
        <dgm:presLayoutVars>
          <dgm:hierBranch val="init"/>
        </dgm:presLayoutVars>
      </dgm:prSet>
      <dgm:spPr/>
    </dgm:pt>
    <dgm:pt modelId="{51D97476-8AED-4DAB-BB6E-5047B2C1F783}" type="pres">
      <dgm:prSet presAssocID="{B1F6227A-4759-4422-B6D3-2BFC625217DA}" presName="rootComposite" presStyleCnt="0"/>
      <dgm:spPr/>
    </dgm:pt>
    <dgm:pt modelId="{1677CA2F-CC42-427F-9456-0221C7D31150}" type="pres">
      <dgm:prSet presAssocID="{B1F6227A-4759-4422-B6D3-2BFC625217DA}" presName="rootText" presStyleLbl="node2" presStyleIdx="2" presStyleCnt="6">
        <dgm:presLayoutVars>
          <dgm:chPref val="3"/>
        </dgm:presLayoutVars>
      </dgm:prSet>
      <dgm:spPr/>
      <dgm:t>
        <a:bodyPr/>
        <a:lstStyle/>
        <a:p>
          <a:endParaRPr lang="tr-TR"/>
        </a:p>
      </dgm:t>
    </dgm:pt>
    <dgm:pt modelId="{A1EED959-DEAA-4AB8-89FE-664AA13AC256}" type="pres">
      <dgm:prSet presAssocID="{B1F6227A-4759-4422-B6D3-2BFC625217DA}" presName="rootConnector" presStyleLbl="node2" presStyleIdx="2" presStyleCnt="6"/>
      <dgm:spPr/>
      <dgm:t>
        <a:bodyPr/>
        <a:lstStyle/>
        <a:p>
          <a:endParaRPr lang="tr-TR"/>
        </a:p>
      </dgm:t>
    </dgm:pt>
    <dgm:pt modelId="{71103A4B-577A-4F59-BF1B-3B2BC81AFB23}" type="pres">
      <dgm:prSet presAssocID="{B1F6227A-4759-4422-B6D3-2BFC625217DA}" presName="hierChild4" presStyleCnt="0"/>
      <dgm:spPr/>
    </dgm:pt>
    <dgm:pt modelId="{E4F040B5-0EE7-48DC-827F-C336634CDD72}" type="pres">
      <dgm:prSet presAssocID="{B1F6227A-4759-4422-B6D3-2BFC625217DA}" presName="hierChild5" presStyleCnt="0"/>
      <dgm:spPr/>
    </dgm:pt>
    <dgm:pt modelId="{8C066294-4A0A-4B1D-ACC4-1B9B63E792E1}" type="pres">
      <dgm:prSet presAssocID="{88F3D482-9EAF-4013-9C11-618C603BA59C}" presName="Name111" presStyleLbl="parChTrans1D3" presStyleIdx="0" presStyleCnt="10"/>
      <dgm:spPr/>
      <dgm:t>
        <a:bodyPr/>
        <a:lstStyle/>
        <a:p>
          <a:endParaRPr lang="tr-TR"/>
        </a:p>
      </dgm:t>
    </dgm:pt>
    <dgm:pt modelId="{0DC9D382-BB4E-41CB-BFF9-E9078966D13C}" type="pres">
      <dgm:prSet presAssocID="{635F0E4E-9CA5-4F70-B21B-610BB2BB7A4A}" presName="hierRoot3" presStyleCnt="0">
        <dgm:presLayoutVars>
          <dgm:hierBranch val="init"/>
        </dgm:presLayoutVars>
      </dgm:prSet>
      <dgm:spPr/>
    </dgm:pt>
    <dgm:pt modelId="{BC0A1E31-6F8A-4A37-9B65-055C98BCF0E8}" type="pres">
      <dgm:prSet presAssocID="{635F0E4E-9CA5-4F70-B21B-610BB2BB7A4A}" presName="rootComposite3" presStyleCnt="0"/>
      <dgm:spPr/>
    </dgm:pt>
    <dgm:pt modelId="{E6A91F87-BE0E-4B74-99B6-7617BDE153B0}" type="pres">
      <dgm:prSet presAssocID="{635F0E4E-9CA5-4F70-B21B-610BB2BB7A4A}" presName="rootText3" presStyleLbl="asst2" presStyleIdx="0" presStyleCnt="10">
        <dgm:presLayoutVars>
          <dgm:chPref val="3"/>
        </dgm:presLayoutVars>
      </dgm:prSet>
      <dgm:spPr/>
      <dgm:t>
        <a:bodyPr/>
        <a:lstStyle/>
        <a:p>
          <a:endParaRPr lang="tr-TR"/>
        </a:p>
      </dgm:t>
    </dgm:pt>
    <dgm:pt modelId="{8376C991-2F38-4406-B49E-D726A4E86969}" type="pres">
      <dgm:prSet presAssocID="{635F0E4E-9CA5-4F70-B21B-610BB2BB7A4A}" presName="rootConnector3" presStyleLbl="asst2" presStyleIdx="0" presStyleCnt="10"/>
      <dgm:spPr/>
      <dgm:t>
        <a:bodyPr/>
        <a:lstStyle/>
        <a:p>
          <a:endParaRPr lang="tr-TR"/>
        </a:p>
      </dgm:t>
    </dgm:pt>
    <dgm:pt modelId="{E2E01386-E6CC-4CBB-8B25-B25FAECCEEC9}" type="pres">
      <dgm:prSet presAssocID="{635F0E4E-9CA5-4F70-B21B-610BB2BB7A4A}" presName="hierChild6" presStyleCnt="0"/>
      <dgm:spPr/>
    </dgm:pt>
    <dgm:pt modelId="{440E62BC-4EEC-45D6-8640-D5E00B988B60}" type="pres">
      <dgm:prSet presAssocID="{635F0E4E-9CA5-4F70-B21B-610BB2BB7A4A}" presName="hierChild7" presStyleCnt="0"/>
      <dgm:spPr/>
    </dgm:pt>
    <dgm:pt modelId="{D465567B-FBE6-4BA8-8CB1-3470C0059972}" type="pres">
      <dgm:prSet presAssocID="{921B5444-E077-4966-BB8D-47EA430ABFD7}" presName="Name111" presStyleLbl="parChTrans1D3" presStyleIdx="1" presStyleCnt="10"/>
      <dgm:spPr/>
      <dgm:t>
        <a:bodyPr/>
        <a:lstStyle/>
        <a:p>
          <a:endParaRPr lang="tr-TR"/>
        </a:p>
      </dgm:t>
    </dgm:pt>
    <dgm:pt modelId="{060AB438-2B08-4B07-9232-7E951C77497E}" type="pres">
      <dgm:prSet presAssocID="{7F03EE5D-B536-41F9-8746-A8515E2EB41D}" presName="hierRoot3" presStyleCnt="0">
        <dgm:presLayoutVars>
          <dgm:hierBranch val="init"/>
        </dgm:presLayoutVars>
      </dgm:prSet>
      <dgm:spPr/>
    </dgm:pt>
    <dgm:pt modelId="{051E3040-D5AD-40ED-95B9-9DAC31417C65}" type="pres">
      <dgm:prSet presAssocID="{7F03EE5D-B536-41F9-8746-A8515E2EB41D}" presName="rootComposite3" presStyleCnt="0"/>
      <dgm:spPr/>
    </dgm:pt>
    <dgm:pt modelId="{CA9BC0CB-ADE3-4C62-B414-0D3753D66E28}" type="pres">
      <dgm:prSet presAssocID="{7F03EE5D-B536-41F9-8746-A8515E2EB41D}" presName="rootText3" presStyleLbl="asst2" presStyleIdx="1" presStyleCnt="10">
        <dgm:presLayoutVars>
          <dgm:chPref val="3"/>
        </dgm:presLayoutVars>
      </dgm:prSet>
      <dgm:spPr/>
      <dgm:t>
        <a:bodyPr/>
        <a:lstStyle/>
        <a:p>
          <a:endParaRPr lang="tr-TR"/>
        </a:p>
      </dgm:t>
    </dgm:pt>
    <dgm:pt modelId="{F8BC28FE-19F4-4665-B9FF-1F75DE10B90D}" type="pres">
      <dgm:prSet presAssocID="{7F03EE5D-B536-41F9-8746-A8515E2EB41D}" presName="rootConnector3" presStyleLbl="asst2" presStyleIdx="1" presStyleCnt="10"/>
      <dgm:spPr/>
      <dgm:t>
        <a:bodyPr/>
        <a:lstStyle/>
        <a:p>
          <a:endParaRPr lang="tr-TR"/>
        </a:p>
      </dgm:t>
    </dgm:pt>
    <dgm:pt modelId="{4B85F792-5F4D-440B-9622-4F946FFF5EA5}" type="pres">
      <dgm:prSet presAssocID="{7F03EE5D-B536-41F9-8746-A8515E2EB41D}" presName="hierChild6" presStyleCnt="0"/>
      <dgm:spPr/>
    </dgm:pt>
    <dgm:pt modelId="{B433870B-18B7-460B-893E-611E7AE977FC}" type="pres">
      <dgm:prSet presAssocID="{7F03EE5D-B536-41F9-8746-A8515E2EB41D}" presName="hierChild7" presStyleCnt="0"/>
      <dgm:spPr/>
    </dgm:pt>
    <dgm:pt modelId="{7E7093D2-60B6-402E-8EEC-E7045F5D4B05}" type="pres">
      <dgm:prSet presAssocID="{84604793-975F-466E-9B67-CCF78FCBED9E}" presName="Name111" presStyleLbl="parChTrans1D3" presStyleIdx="2" presStyleCnt="10"/>
      <dgm:spPr/>
      <dgm:t>
        <a:bodyPr/>
        <a:lstStyle/>
        <a:p>
          <a:endParaRPr lang="tr-TR"/>
        </a:p>
      </dgm:t>
    </dgm:pt>
    <dgm:pt modelId="{ABA2F68D-0282-4078-85AE-D6258D8DDC60}" type="pres">
      <dgm:prSet presAssocID="{5567E354-481D-4ACA-85B4-AD82482B1E8A}" presName="hierRoot3" presStyleCnt="0">
        <dgm:presLayoutVars>
          <dgm:hierBranch val="init"/>
        </dgm:presLayoutVars>
      </dgm:prSet>
      <dgm:spPr/>
    </dgm:pt>
    <dgm:pt modelId="{D5F8DEA9-A4EE-4090-88FA-B1D5ECFD3C2B}" type="pres">
      <dgm:prSet presAssocID="{5567E354-481D-4ACA-85B4-AD82482B1E8A}" presName="rootComposite3" presStyleCnt="0"/>
      <dgm:spPr/>
    </dgm:pt>
    <dgm:pt modelId="{AFF40FB9-66C0-4BE5-B47C-B9633DE223B1}" type="pres">
      <dgm:prSet presAssocID="{5567E354-481D-4ACA-85B4-AD82482B1E8A}" presName="rootText3" presStyleLbl="asst2" presStyleIdx="2" presStyleCnt="10">
        <dgm:presLayoutVars>
          <dgm:chPref val="3"/>
        </dgm:presLayoutVars>
      </dgm:prSet>
      <dgm:spPr/>
      <dgm:t>
        <a:bodyPr/>
        <a:lstStyle/>
        <a:p>
          <a:endParaRPr lang="tr-TR"/>
        </a:p>
      </dgm:t>
    </dgm:pt>
    <dgm:pt modelId="{9A567528-ABCE-4489-BF0C-F88A7A93CFB5}" type="pres">
      <dgm:prSet presAssocID="{5567E354-481D-4ACA-85B4-AD82482B1E8A}" presName="rootConnector3" presStyleLbl="asst2" presStyleIdx="2" presStyleCnt="10"/>
      <dgm:spPr/>
      <dgm:t>
        <a:bodyPr/>
        <a:lstStyle/>
        <a:p>
          <a:endParaRPr lang="tr-TR"/>
        </a:p>
      </dgm:t>
    </dgm:pt>
    <dgm:pt modelId="{6ADC6589-D88C-453F-B221-5B7D38A1D6FD}" type="pres">
      <dgm:prSet presAssocID="{5567E354-481D-4ACA-85B4-AD82482B1E8A}" presName="hierChild6" presStyleCnt="0"/>
      <dgm:spPr/>
    </dgm:pt>
    <dgm:pt modelId="{3DED45EF-2C8E-40A3-8A41-0F9738E9C0D2}" type="pres">
      <dgm:prSet presAssocID="{5567E354-481D-4ACA-85B4-AD82482B1E8A}" presName="hierChild7" presStyleCnt="0"/>
      <dgm:spPr/>
    </dgm:pt>
    <dgm:pt modelId="{3CA8C119-25AA-40C2-8A7D-49AD0C0BE199}" type="pres">
      <dgm:prSet presAssocID="{7B7D9ED0-867D-45A8-AF1A-69AF7AAE6137}" presName="Name111" presStyleLbl="parChTrans1D3" presStyleIdx="3" presStyleCnt="10"/>
      <dgm:spPr/>
      <dgm:t>
        <a:bodyPr/>
        <a:lstStyle/>
        <a:p>
          <a:endParaRPr lang="tr-TR"/>
        </a:p>
      </dgm:t>
    </dgm:pt>
    <dgm:pt modelId="{273707AF-CDCE-4F5E-AF3D-D54B3ECFB896}" type="pres">
      <dgm:prSet presAssocID="{535D6A5F-71B2-4999-915B-48329D054EF2}" presName="hierRoot3" presStyleCnt="0">
        <dgm:presLayoutVars>
          <dgm:hierBranch val="init"/>
        </dgm:presLayoutVars>
      </dgm:prSet>
      <dgm:spPr/>
    </dgm:pt>
    <dgm:pt modelId="{F053BB27-D9F6-44A2-9BAF-87684460801C}" type="pres">
      <dgm:prSet presAssocID="{535D6A5F-71B2-4999-915B-48329D054EF2}" presName="rootComposite3" presStyleCnt="0"/>
      <dgm:spPr/>
    </dgm:pt>
    <dgm:pt modelId="{1D1D29DA-17E7-47DF-B413-EE8DBFD511D9}" type="pres">
      <dgm:prSet presAssocID="{535D6A5F-71B2-4999-915B-48329D054EF2}" presName="rootText3" presStyleLbl="asst2" presStyleIdx="3" presStyleCnt="10">
        <dgm:presLayoutVars>
          <dgm:chPref val="3"/>
        </dgm:presLayoutVars>
      </dgm:prSet>
      <dgm:spPr/>
      <dgm:t>
        <a:bodyPr/>
        <a:lstStyle/>
        <a:p>
          <a:endParaRPr lang="tr-TR"/>
        </a:p>
      </dgm:t>
    </dgm:pt>
    <dgm:pt modelId="{BCAB562C-F431-401A-B3B4-4677885A118D}" type="pres">
      <dgm:prSet presAssocID="{535D6A5F-71B2-4999-915B-48329D054EF2}" presName="rootConnector3" presStyleLbl="asst2" presStyleIdx="3" presStyleCnt="10"/>
      <dgm:spPr/>
      <dgm:t>
        <a:bodyPr/>
        <a:lstStyle/>
        <a:p>
          <a:endParaRPr lang="tr-TR"/>
        </a:p>
      </dgm:t>
    </dgm:pt>
    <dgm:pt modelId="{D72C50CA-33F0-49CB-961A-44CF60AB62E4}" type="pres">
      <dgm:prSet presAssocID="{535D6A5F-71B2-4999-915B-48329D054EF2}" presName="hierChild6" presStyleCnt="0"/>
      <dgm:spPr/>
    </dgm:pt>
    <dgm:pt modelId="{D0215142-0522-4170-8891-DE9FDB25B17C}" type="pres">
      <dgm:prSet presAssocID="{535D6A5F-71B2-4999-915B-48329D054EF2}" presName="hierChild7" presStyleCnt="0"/>
      <dgm:spPr/>
    </dgm:pt>
    <dgm:pt modelId="{6D708FD3-2E0D-4E5A-B281-DF3C448BCD78}" type="pres">
      <dgm:prSet presAssocID="{967D1E26-339F-48EB-B9A7-369EA8A8B2DC}" presName="Name111" presStyleLbl="parChTrans1D3" presStyleIdx="4" presStyleCnt="10"/>
      <dgm:spPr/>
      <dgm:t>
        <a:bodyPr/>
        <a:lstStyle/>
        <a:p>
          <a:endParaRPr lang="tr-TR"/>
        </a:p>
      </dgm:t>
    </dgm:pt>
    <dgm:pt modelId="{68EA5D00-C30F-4109-BAD5-C92632FCD6FA}" type="pres">
      <dgm:prSet presAssocID="{F7A9EB9B-1D9D-4734-9C62-0DFC2E225718}" presName="hierRoot3" presStyleCnt="0">
        <dgm:presLayoutVars>
          <dgm:hierBranch val="init"/>
        </dgm:presLayoutVars>
      </dgm:prSet>
      <dgm:spPr/>
    </dgm:pt>
    <dgm:pt modelId="{32C461A4-7069-4ED2-AD53-B46504CDA615}" type="pres">
      <dgm:prSet presAssocID="{F7A9EB9B-1D9D-4734-9C62-0DFC2E225718}" presName="rootComposite3" presStyleCnt="0"/>
      <dgm:spPr/>
    </dgm:pt>
    <dgm:pt modelId="{D5B8D46E-B0E1-4A45-B5C9-5DC1AC539E71}" type="pres">
      <dgm:prSet presAssocID="{F7A9EB9B-1D9D-4734-9C62-0DFC2E225718}" presName="rootText3" presStyleLbl="asst2" presStyleIdx="4" presStyleCnt="10">
        <dgm:presLayoutVars>
          <dgm:chPref val="3"/>
        </dgm:presLayoutVars>
      </dgm:prSet>
      <dgm:spPr/>
      <dgm:t>
        <a:bodyPr/>
        <a:lstStyle/>
        <a:p>
          <a:endParaRPr lang="tr-TR"/>
        </a:p>
      </dgm:t>
    </dgm:pt>
    <dgm:pt modelId="{BABA0130-2CBF-407B-A03B-98BA186B48EA}" type="pres">
      <dgm:prSet presAssocID="{F7A9EB9B-1D9D-4734-9C62-0DFC2E225718}" presName="rootConnector3" presStyleLbl="asst2" presStyleIdx="4" presStyleCnt="10"/>
      <dgm:spPr/>
      <dgm:t>
        <a:bodyPr/>
        <a:lstStyle/>
        <a:p>
          <a:endParaRPr lang="tr-TR"/>
        </a:p>
      </dgm:t>
    </dgm:pt>
    <dgm:pt modelId="{596D71F7-E7DB-43EC-A156-6CBBD26C6F79}" type="pres">
      <dgm:prSet presAssocID="{F7A9EB9B-1D9D-4734-9C62-0DFC2E225718}" presName="hierChild6" presStyleCnt="0"/>
      <dgm:spPr/>
    </dgm:pt>
    <dgm:pt modelId="{442C3A17-A05C-48A7-A957-1A688C482378}" type="pres">
      <dgm:prSet presAssocID="{F7A9EB9B-1D9D-4734-9C62-0DFC2E225718}" presName="hierChild7" presStyleCnt="0"/>
      <dgm:spPr/>
    </dgm:pt>
    <dgm:pt modelId="{3758106A-E4AC-4F40-93E7-1E645403DB7E}" type="pres">
      <dgm:prSet presAssocID="{C1BDCAE6-961E-4AD9-89A6-3DB102009651}" presName="Name111" presStyleLbl="parChTrans1D3" presStyleIdx="5" presStyleCnt="10"/>
      <dgm:spPr/>
      <dgm:t>
        <a:bodyPr/>
        <a:lstStyle/>
        <a:p>
          <a:endParaRPr lang="tr-TR"/>
        </a:p>
      </dgm:t>
    </dgm:pt>
    <dgm:pt modelId="{9BAB0DA3-39F0-4EBF-AA33-B9B7A46F3751}" type="pres">
      <dgm:prSet presAssocID="{EFA08BBD-9CBE-4C8F-819A-A9C29F3C539D}" presName="hierRoot3" presStyleCnt="0">
        <dgm:presLayoutVars>
          <dgm:hierBranch val="init"/>
        </dgm:presLayoutVars>
      </dgm:prSet>
      <dgm:spPr/>
    </dgm:pt>
    <dgm:pt modelId="{C82C463A-F403-4BFC-832F-CA2E2EDD7057}" type="pres">
      <dgm:prSet presAssocID="{EFA08BBD-9CBE-4C8F-819A-A9C29F3C539D}" presName="rootComposite3" presStyleCnt="0"/>
      <dgm:spPr/>
    </dgm:pt>
    <dgm:pt modelId="{12A55A77-6623-4DFF-A1F7-E9069F93592C}" type="pres">
      <dgm:prSet presAssocID="{EFA08BBD-9CBE-4C8F-819A-A9C29F3C539D}" presName="rootText3" presStyleLbl="asst2" presStyleIdx="5" presStyleCnt="10">
        <dgm:presLayoutVars>
          <dgm:chPref val="3"/>
        </dgm:presLayoutVars>
      </dgm:prSet>
      <dgm:spPr/>
      <dgm:t>
        <a:bodyPr/>
        <a:lstStyle/>
        <a:p>
          <a:endParaRPr lang="tr-TR"/>
        </a:p>
      </dgm:t>
    </dgm:pt>
    <dgm:pt modelId="{CDD69844-4456-4DBD-BF46-4D94E4A147D5}" type="pres">
      <dgm:prSet presAssocID="{EFA08BBD-9CBE-4C8F-819A-A9C29F3C539D}" presName="rootConnector3" presStyleLbl="asst2" presStyleIdx="5" presStyleCnt="10"/>
      <dgm:spPr/>
      <dgm:t>
        <a:bodyPr/>
        <a:lstStyle/>
        <a:p>
          <a:endParaRPr lang="tr-TR"/>
        </a:p>
      </dgm:t>
    </dgm:pt>
    <dgm:pt modelId="{28A8BE0B-6C75-4501-B16F-A90FD86BB74C}" type="pres">
      <dgm:prSet presAssocID="{EFA08BBD-9CBE-4C8F-819A-A9C29F3C539D}" presName="hierChild6" presStyleCnt="0"/>
      <dgm:spPr/>
    </dgm:pt>
    <dgm:pt modelId="{D91C431F-4AFB-404D-A666-0AF9F79B5D76}" type="pres">
      <dgm:prSet presAssocID="{EFA08BBD-9CBE-4C8F-819A-A9C29F3C539D}" presName="hierChild7" presStyleCnt="0"/>
      <dgm:spPr/>
    </dgm:pt>
    <dgm:pt modelId="{3674D0ED-8634-4FC1-8F0A-C124A05FB69E}" type="pres">
      <dgm:prSet presAssocID="{27BB59AF-334F-4822-926B-3E3011953561}" presName="Name111" presStyleLbl="parChTrans1D3" presStyleIdx="6" presStyleCnt="10"/>
      <dgm:spPr/>
      <dgm:t>
        <a:bodyPr/>
        <a:lstStyle/>
        <a:p>
          <a:endParaRPr lang="tr-TR"/>
        </a:p>
      </dgm:t>
    </dgm:pt>
    <dgm:pt modelId="{99B14C6C-A5D1-4E8D-8AE8-8DFE73A4010A}" type="pres">
      <dgm:prSet presAssocID="{80960B2F-9D6D-45FC-B334-6123106CA962}" presName="hierRoot3" presStyleCnt="0">
        <dgm:presLayoutVars>
          <dgm:hierBranch val="init"/>
        </dgm:presLayoutVars>
      </dgm:prSet>
      <dgm:spPr/>
    </dgm:pt>
    <dgm:pt modelId="{BF70E781-74CD-47E5-9796-E835C18354BF}" type="pres">
      <dgm:prSet presAssocID="{80960B2F-9D6D-45FC-B334-6123106CA962}" presName="rootComposite3" presStyleCnt="0"/>
      <dgm:spPr/>
    </dgm:pt>
    <dgm:pt modelId="{B0626B53-F9FD-4DD8-896E-CE0D9E8EC0CA}" type="pres">
      <dgm:prSet presAssocID="{80960B2F-9D6D-45FC-B334-6123106CA962}" presName="rootText3" presStyleLbl="asst2" presStyleIdx="6" presStyleCnt="10">
        <dgm:presLayoutVars>
          <dgm:chPref val="3"/>
        </dgm:presLayoutVars>
      </dgm:prSet>
      <dgm:spPr/>
      <dgm:t>
        <a:bodyPr/>
        <a:lstStyle/>
        <a:p>
          <a:endParaRPr lang="tr-TR"/>
        </a:p>
      </dgm:t>
    </dgm:pt>
    <dgm:pt modelId="{5AB981F5-D575-4A90-9582-4412939E5613}" type="pres">
      <dgm:prSet presAssocID="{80960B2F-9D6D-45FC-B334-6123106CA962}" presName="rootConnector3" presStyleLbl="asst2" presStyleIdx="6" presStyleCnt="10"/>
      <dgm:spPr/>
      <dgm:t>
        <a:bodyPr/>
        <a:lstStyle/>
        <a:p>
          <a:endParaRPr lang="tr-TR"/>
        </a:p>
      </dgm:t>
    </dgm:pt>
    <dgm:pt modelId="{6804ABB2-D3A3-4E54-9E8D-F5B3B65D758C}" type="pres">
      <dgm:prSet presAssocID="{80960B2F-9D6D-45FC-B334-6123106CA962}" presName="hierChild6" presStyleCnt="0"/>
      <dgm:spPr/>
    </dgm:pt>
    <dgm:pt modelId="{00B59A4F-10F5-4E6B-A341-4E845CAAD43F}" type="pres">
      <dgm:prSet presAssocID="{80960B2F-9D6D-45FC-B334-6123106CA962}" presName="hierChild7" presStyleCnt="0"/>
      <dgm:spPr/>
    </dgm:pt>
    <dgm:pt modelId="{083C6F0F-B769-41BE-9E13-D686BBD5D040}" type="pres">
      <dgm:prSet presAssocID="{D17BF950-CA55-4004-8155-142F67F5E2FE}" presName="Name111" presStyleLbl="parChTrans1D3" presStyleIdx="7" presStyleCnt="10"/>
      <dgm:spPr/>
      <dgm:t>
        <a:bodyPr/>
        <a:lstStyle/>
        <a:p>
          <a:endParaRPr lang="tr-TR"/>
        </a:p>
      </dgm:t>
    </dgm:pt>
    <dgm:pt modelId="{BBB0BF71-88AB-45CD-BF45-0F9538589905}" type="pres">
      <dgm:prSet presAssocID="{4C503A62-704C-457B-A26A-E9594157D7B1}" presName="hierRoot3" presStyleCnt="0">
        <dgm:presLayoutVars>
          <dgm:hierBranch val="init"/>
        </dgm:presLayoutVars>
      </dgm:prSet>
      <dgm:spPr/>
    </dgm:pt>
    <dgm:pt modelId="{D09233EB-E021-4DD1-9E28-5D2FC0BE21AD}" type="pres">
      <dgm:prSet presAssocID="{4C503A62-704C-457B-A26A-E9594157D7B1}" presName="rootComposite3" presStyleCnt="0"/>
      <dgm:spPr/>
    </dgm:pt>
    <dgm:pt modelId="{7B61465B-0B3E-489F-8B99-6B66AFE484CC}" type="pres">
      <dgm:prSet presAssocID="{4C503A62-704C-457B-A26A-E9594157D7B1}" presName="rootText3" presStyleLbl="asst2" presStyleIdx="7" presStyleCnt="10">
        <dgm:presLayoutVars>
          <dgm:chPref val="3"/>
        </dgm:presLayoutVars>
      </dgm:prSet>
      <dgm:spPr/>
      <dgm:t>
        <a:bodyPr/>
        <a:lstStyle/>
        <a:p>
          <a:endParaRPr lang="tr-TR"/>
        </a:p>
      </dgm:t>
    </dgm:pt>
    <dgm:pt modelId="{F2A6ED31-3CE0-4F63-8BD6-DF5416CC42FD}" type="pres">
      <dgm:prSet presAssocID="{4C503A62-704C-457B-A26A-E9594157D7B1}" presName="rootConnector3" presStyleLbl="asst2" presStyleIdx="7" presStyleCnt="10"/>
      <dgm:spPr/>
      <dgm:t>
        <a:bodyPr/>
        <a:lstStyle/>
        <a:p>
          <a:endParaRPr lang="tr-TR"/>
        </a:p>
      </dgm:t>
    </dgm:pt>
    <dgm:pt modelId="{F8CF7EA3-0B87-424D-BCB5-4E45ECBDB0A5}" type="pres">
      <dgm:prSet presAssocID="{4C503A62-704C-457B-A26A-E9594157D7B1}" presName="hierChild6" presStyleCnt="0"/>
      <dgm:spPr/>
    </dgm:pt>
    <dgm:pt modelId="{3D7338C0-62EC-41A2-9532-6791FF73885C}" type="pres">
      <dgm:prSet presAssocID="{4C503A62-704C-457B-A26A-E9594157D7B1}" presName="hierChild7" presStyleCnt="0"/>
      <dgm:spPr/>
    </dgm:pt>
    <dgm:pt modelId="{A3F707FD-D7A0-4BDF-A3DE-2538E6C95721}" type="pres">
      <dgm:prSet presAssocID="{6AFB8F06-2FDF-4A4F-A88A-1E0EE3E0DB94}" presName="Name111" presStyleLbl="parChTrans1D3" presStyleIdx="8" presStyleCnt="10"/>
      <dgm:spPr/>
      <dgm:t>
        <a:bodyPr/>
        <a:lstStyle/>
        <a:p>
          <a:endParaRPr lang="tr-TR"/>
        </a:p>
      </dgm:t>
    </dgm:pt>
    <dgm:pt modelId="{D13B60C1-FE82-4D02-A61D-0232A05A84BD}" type="pres">
      <dgm:prSet presAssocID="{5F617205-E3C4-4A4B-91FA-3805580B6F7B}" presName="hierRoot3" presStyleCnt="0">
        <dgm:presLayoutVars>
          <dgm:hierBranch val="init"/>
        </dgm:presLayoutVars>
      </dgm:prSet>
      <dgm:spPr/>
    </dgm:pt>
    <dgm:pt modelId="{3EDA6045-19F0-4143-ADFC-D7F7D059D087}" type="pres">
      <dgm:prSet presAssocID="{5F617205-E3C4-4A4B-91FA-3805580B6F7B}" presName="rootComposite3" presStyleCnt="0"/>
      <dgm:spPr/>
    </dgm:pt>
    <dgm:pt modelId="{E263C8C2-C571-40DE-9AE3-F494F91ED3EF}" type="pres">
      <dgm:prSet presAssocID="{5F617205-E3C4-4A4B-91FA-3805580B6F7B}" presName="rootText3" presStyleLbl="asst2" presStyleIdx="8" presStyleCnt="10">
        <dgm:presLayoutVars>
          <dgm:chPref val="3"/>
        </dgm:presLayoutVars>
      </dgm:prSet>
      <dgm:spPr/>
      <dgm:t>
        <a:bodyPr/>
        <a:lstStyle/>
        <a:p>
          <a:endParaRPr lang="tr-TR"/>
        </a:p>
      </dgm:t>
    </dgm:pt>
    <dgm:pt modelId="{96EE9A97-7518-4B2B-A4DD-648A28FE69BE}" type="pres">
      <dgm:prSet presAssocID="{5F617205-E3C4-4A4B-91FA-3805580B6F7B}" presName="rootConnector3" presStyleLbl="asst2" presStyleIdx="8" presStyleCnt="10"/>
      <dgm:spPr/>
      <dgm:t>
        <a:bodyPr/>
        <a:lstStyle/>
        <a:p>
          <a:endParaRPr lang="tr-TR"/>
        </a:p>
      </dgm:t>
    </dgm:pt>
    <dgm:pt modelId="{746CE826-305D-4EA9-AD75-D48337E75695}" type="pres">
      <dgm:prSet presAssocID="{5F617205-E3C4-4A4B-91FA-3805580B6F7B}" presName="hierChild6" presStyleCnt="0"/>
      <dgm:spPr/>
    </dgm:pt>
    <dgm:pt modelId="{1A46911C-6433-4888-ACF8-FE7422B550E9}" type="pres">
      <dgm:prSet presAssocID="{5F617205-E3C4-4A4B-91FA-3805580B6F7B}" presName="hierChild7" presStyleCnt="0"/>
      <dgm:spPr/>
    </dgm:pt>
    <dgm:pt modelId="{B48FEE6B-6C64-426F-98B6-4B28E664FBB2}" type="pres">
      <dgm:prSet presAssocID="{227BC380-B159-4C8F-BCB0-D9DBABEE59EF}" presName="Name111" presStyleLbl="parChTrans1D3" presStyleIdx="9" presStyleCnt="10"/>
      <dgm:spPr/>
      <dgm:t>
        <a:bodyPr/>
        <a:lstStyle/>
        <a:p>
          <a:endParaRPr lang="tr-TR"/>
        </a:p>
      </dgm:t>
    </dgm:pt>
    <dgm:pt modelId="{8771A2ED-5285-4C6E-AF5C-B51AF82E21FF}" type="pres">
      <dgm:prSet presAssocID="{C3A84F2A-E591-4ABC-933F-BD6D09D196EC}" presName="hierRoot3" presStyleCnt="0">
        <dgm:presLayoutVars>
          <dgm:hierBranch val="init"/>
        </dgm:presLayoutVars>
      </dgm:prSet>
      <dgm:spPr/>
    </dgm:pt>
    <dgm:pt modelId="{31225BA9-F179-440E-83FF-9A729ADA504B}" type="pres">
      <dgm:prSet presAssocID="{C3A84F2A-E591-4ABC-933F-BD6D09D196EC}" presName="rootComposite3" presStyleCnt="0"/>
      <dgm:spPr/>
    </dgm:pt>
    <dgm:pt modelId="{AF714C94-5A52-47A2-9778-686978717D1B}" type="pres">
      <dgm:prSet presAssocID="{C3A84F2A-E591-4ABC-933F-BD6D09D196EC}" presName="rootText3" presStyleLbl="asst2" presStyleIdx="9" presStyleCnt="10">
        <dgm:presLayoutVars>
          <dgm:chPref val="3"/>
        </dgm:presLayoutVars>
      </dgm:prSet>
      <dgm:spPr/>
      <dgm:t>
        <a:bodyPr/>
        <a:lstStyle/>
        <a:p>
          <a:endParaRPr lang="tr-TR"/>
        </a:p>
      </dgm:t>
    </dgm:pt>
    <dgm:pt modelId="{CF0A1F1B-2DF8-4C25-85FE-EF7EAC0136E3}" type="pres">
      <dgm:prSet presAssocID="{C3A84F2A-E591-4ABC-933F-BD6D09D196EC}" presName="rootConnector3" presStyleLbl="asst2" presStyleIdx="9" presStyleCnt="10"/>
      <dgm:spPr/>
      <dgm:t>
        <a:bodyPr/>
        <a:lstStyle/>
        <a:p>
          <a:endParaRPr lang="tr-TR"/>
        </a:p>
      </dgm:t>
    </dgm:pt>
    <dgm:pt modelId="{D2FEB374-943A-402C-8D56-8DFDE0643C71}" type="pres">
      <dgm:prSet presAssocID="{C3A84F2A-E591-4ABC-933F-BD6D09D196EC}" presName="hierChild6" presStyleCnt="0"/>
      <dgm:spPr/>
    </dgm:pt>
    <dgm:pt modelId="{2312B16A-FACD-457E-A462-193FB46E127F}" type="pres">
      <dgm:prSet presAssocID="{C3A84F2A-E591-4ABC-933F-BD6D09D196EC}" presName="hierChild7" presStyleCnt="0"/>
      <dgm:spPr/>
    </dgm:pt>
    <dgm:pt modelId="{A6CD8394-7BFC-4244-BA70-15D2A44FF5D9}" type="pres">
      <dgm:prSet presAssocID="{3AA1888D-E1B9-40FD-80AB-E4C62FE133C5}" presName="Name37" presStyleLbl="parChTrans1D2" presStyleIdx="3" presStyleCnt="6"/>
      <dgm:spPr/>
      <dgm:t>
        <a:bodyPr/>
        <a:lstStyle/>
        <a:p>
          <a:endParaRPr lang="tr-TR"/>
        </a:p>
      </dgm:t>
    </dgm:pt>
    <dgm:pt modelId="{8DB8798A-6283-41E7-BD42-6D4389506AE9}" type="pres">
      <dgm:prSet presAssocID="{69EFD414-2A9A-4A49-806A-786F0B254935}" presName="hierRoot2" presStyleCnt="0">
        <dgm:presLayoutVars>
          <dgm:hierBranch val="init"/>
        </dgm:presLayoutVars>
      </dgm:prSet>
      <dgm:spPr/>
    </dgm:pt>
    <dgm:pt modelId="{31F6F94D-1A5A-4FA5-9D1D-E7AE8B95A1F0}" type="pres">
      <dgm:prSet presAssocID="{69EFD414-2A9A-4A49-806A-786F0B254935}" presName="rootComposite" presStyleCnt="0"/>
      <dgm:spPr/>
    </dgm:pt>
    <dgm:pt modelId="{10D30E4A-D0DD-4D88-93FC-2F9962E21E0D}" type="pres">
      <dgm:prSet presAssocID="{69EFD414-2A9A-4A49-806A-786F0B254935}" presName="rootText" presStyleLbl="node2" presStyleIdx="3" presStyleCnt="6">
        <dgm:presLayoutVars>
          <dgm:chPref val="3"/>
        </dgm:presLayoutVars>
      </dgm:prSet>
      <dgm:spPr/>
      <dgm:t>
        <a:bodyPr/>
        <a:lstStyle/>
        <a:p>
          <a:endParaRPr lang="tr-TR"/>
        </a:p>
      </dgm:t>
    </dgm:pt>
    <dgm:pt modelId="{C65E60ED-6D58-4317-8B52-BA4B2DDC37DF}" type="pres">
      <dgm:prSet presAssocID="{69EFD414-2A9A-4A49-806A-786F0B254935}" presName="rootConnector" presStyleLbl="node2" presStyleIdx="3" presStyleCnt="6"/>
      <dgm:spPr/>
      <dgm:t>
        <a:bodyPr/>
        <a:lstStyle/>
        <a:p>
          <a:endParaRPr lang="tr-TR"/>
        </a:p>
      </dgm:t>
    </dgm:pt>
    <dgm:pt modelId="{01CCEC3E-AB08-49FB-946C-18D28A631110}" type="pres">
      <dgm:prSet presAssocID="{69EFD414-2A9A-4A49-806A-786F0B254935}" presName="hierChild4" presStyleCnt="0"/>
      <dgm:spPr/>
    </dgm:pt>
    <dgm:pt modelId="{DC608162-524E-4282-976F-49AD436D06C2}" type="pres">
      <dgm:prSet presAssocID="{69EFD414-2A9A-4A49-806A-786F0B254935}" presName="hierChild5" presStyleCnt="0"/>
      <dgm:spPr/>
    </dgm:pt>
    <dgm:pt modelId="{1E3CAAD8-7766-47F1-93EA-C1B6230AF013}" type="pres">
      <dgm:prSet presAssocID="{174C80B5-CDA0-4716-A450-1DE61DD31272}" presName="Name37" presStyleLbl="parChTrans1D2" presStyleIdx="4" presStyleCnt="6"/>
      <dgm:spPr/>
      <dgm:t>
        <a:bodyPr/>
        <a:lstStyle/>
        <a:p>
          <a:endParaRPr lang="tr-TR"/>
        </a:p>
      </dgm:t>
    </dgm:pt>
    <dgm:pt modelId="{F037EE58-E65B-4901-BC92-902A127737F8}" type="pres">
      <dgm:prSet presAssocID="{C28480CC-9C39-4CBA-A540-B317AD74AA44}" presName="hierRoot2" presStyleCnt="0">
        <dgm:presLayoutVars>
          <dgm:hierBranch val="init"/>
        </dgm:presLayoutVars>
      </dgm:prSet>
      <dgm:spPr/>
    </dgm:pt>
    <dgm:pt modelId="{21686DE8-1285-47F9-BED6-EEE9223F64CA}" type="pres">
      <dgm:prSet presAssocID="{C28480CC-9C39-4CBA-A540-B317AD74AA44}" presName="rootComposite" presStyleCnt="0"/>
      <dgm:spPr/>
    </dgm:pt>
    <dgm:pt modelId="{37395EC4-BB8A-452C-B777-7D9C681FDFCD}" type="pres">
      <dgm:prSet presAssocID="{C28480CC-9C39-4CBA-A540-B317AD74AA44}" presName="rootText" presStyleLbl="node2" presStyleIdx="4" presStyleCnt="6">
        <dgm:presLayoutVars>
          <dgm:chPref val="3"/>
        </dgm:presLayoutVars>
      </dgm:prSet>
      <dgm:spPr/>
      <dgm:t>
        <a:bodyPr/>
        <a:lstStyle/>
        <a:p>
          <a:endParaRPr lang="tr-TR"/>
        </a:p>
      </dgm:t>
    </dgm:pt>
    <dgm:pt modelId="{61E37E3A-9286-4419-985D-0F125955CB21}" type="pres">
      <dgm:prSet presAssocID="{C28480CC-9C39-4CBA-A540-B317AD74AA44}" presName="rootConnector" presStyleLbl="node2" presStyleIdx="4" presStyleCnt="6"/>
      <dgm:spPr/>
      <dgm:t>
        <a:bodyPr/>
        <a:lstStyle/>
        <a:p>
          <a:endParaRPr lang="tr-TR"/>
        </a:p>
      </dgm:t>
    </dgm:pt>
    <dgm:pt modelId="{895EB7BF-6CA1-4B3B-9E37-8B8D694A0D06}" type="pres">
      <dgm:prSet presAssocID="{C28480CC-9C39-4CBA-A540-B317AD74AA44}" presName="hierChild4" presStyleCnt="0"/>
      <dgm:spPr/>
    </dgm:pt>
    <dgm:pt modelId="{09CCB7F3-0BD1-4249-AAD8-CB3CA21D91FB}" type="pres">
      <dgm:prSet presAssocID="{C28480CC-9C39-4CBA-A540-B317AD74AA44}" presName="hierChild5" presStyleCnt="0"/>
      <dgm:spPr/>
    </dgm:pt>
    <dgm:pt modelId="{D608889A-7020-4960-9563-C7361F8E3A27}" type="pres">
      <dgm:prSet presAssocID="{FC233EB2-C9F9-4FB6-B4C3-4EE479666166}" presName="Name37" presStyleLbl="parChTrans1D2" presStyleIdx="5" presStyleCnt="6"/>
      <dgm:spPr/>
      <dgm:t>
        <a:bodyPr/>
        <a:lstStyle/>
        <a:p>
          <a:endParaRPr lang="tr-TR"/>
        </a:p>
      </dgm:t>
    </dgm:pt>
    <dgm:pt modelId="{44160B7B-0004-45D8-A7B4-386556C5F179}" type="pres">
      <dgm:prSet presAssocID="{482A0A00-2450-427E-A2DC-65B4C69E9637}" presName="hierRoot2" presStyleCnt="0">
        <dgm:presLayoutVars>
          <dgm:hierBranch val="init"/>
        </dgm:presLayoutVars>
      </dgm:prSet>
      <dgm:spPr/>
    </dgm:pt>
    <dgm:pt modelId="{7A0BDDF3-EDC8-497A-A8DB-758C743B4EE2}" type="pres">
      <dgm:prSet presAssocID="{482A0A00-2450-427E-A2DC-65B4C69E9637}" presName="rootComposite" presStyleCnt="0"/>
      <dgm:spPr/>
    </dgm:pt>
    <dgm:pt modelId="{D47BB29F-E15B-4DB4-AEA2-948E193035A9}" type="pres">
      <dgm:prSet presAssocID="{482A0A00-2450-427E-A2DC-65B4C69E9637}" presName="rootText" presStyleLbl="node2" presStyleIdx="5" presStyleCnt="6">
        <dgm:presLayoutVars>
          <dgm:chPref val="3"/>
        </dgm:presLayoutVars>
      </dgm:prSet>
      <dgm:spPr/>
      <dgm:t>
        <a:bodyPr/>
        <a:lstStyle/>
        <a:p>
          <a:endParaRPr lang="tr-TR"/>
        </a:p>
      </dgm:t>
    </dgm:pt>
    <dgm:pt modelId="{7C281965-AA95-470B-A569-C691F6CD22F4}" type="pres">
      <dgm:prSet presAssocID="{482A0A00-2450-427E-A2DC-65B4C69E9637}" presName="rootConnector" presStyleLbl="node2" presStyleIdx="5" presStyleCnt="6"/>
      <dgm:spPr/>
      <dgm:t>
        <a:bodyPr/>
        <a:lstStyle/>
        <a:p>
          <a:endParaRPr lang="tr-TR"/>
        </a:p>
      </dgm:t>
    </dgm:pt>
    <dgm:pt modelId="{99A6572F-65E2-42E6-AD51-6DF778160BA6}" type="pres">
      <dgm:prSet presAssocID="{482A0A00-2450-427E-A2DC-65B4C69E9637}" presName="hierChild4" presStyleCnt="0"/>
      <dgm:spPr/>
    </dgm:pt>
    <dgm:pt modelId="{DC07D59E-227F-45DA-BB9A-51938FA7AD68}" type="pres">
      <dgm:prSet presAssocID="{482A0A00-2450-427E-A2DC-65B4C69E9637}" presName="hierChild5" presStyleCnt="0"/>
      <dgm:spPr/>
    </dgm:pt>
    <dgm:pt modelId="{DB49A869-9BA0-445B-9A07-54B7CF862EE9}" type="pres">
      <dgm:prSet presAssocID="{95C856DC-30CA-4F2D-AC1E-A2247FD3D702}" presName="hierChild3" presStyleCnt="0"/>
      <dgm:spPr/>
    </dgm:pt>
    <dgm:pt modelId="{B4029C5D-1F7B-44EE-9D5C-0F3CFC6AB14B}" type="pres">
      <dgm:prSet presAssocID="{6F42A977-F3F7-46EA-8A24-37BF88CF8F77}" presName="hierRoot1" presStyleCnt="0">
        <dgm:presLayoutVars>
          <dgm:hierBranch val="init"/>
        </dgm:presLayoutVars>
      </dgm:prSet>
      <dgm:spPr/>
    </dgm:pt>
    <dgm:pt modelId="{14AC195B-139B-4694-ACE0-BBDD0C78E0F2}" type="pres">
      <dgm:prSet presAssocID="{6F42A977-F3F7-46EA-8A24-37BF88CF8F77}" presName="rootComposite1" presStyleCnt="0"/>
      <dgm:spPr/>
    </dgm:pt>
    <dgm:pt modelId="{30BAE8CB-141F-45EB-9023-7A3ACEBC7DD3}" type="pres">
      <dgm:prSet presAssocID="{6F42A977-F3F7-46EA-8A24-37BF88CF8F77}" presName="rootText1" presStyleLbl="node0" presStyleIdx="4" presStyleCnt="7">
        <dgm:presLayoutVars>
          <dgm:chPref val="3"/>
        </dgm:presLayoutVars>
      </dgm:prSet>
      <dgm:spPr/>
      <dgm:t>
        <a:bodyPr/>
        <a:lstStyle/>
        <a:p>
          <a:endParaRPr lang="tr-TR"/>
        </a:p>
      </dgm:t>
    </dgm:pt>
    <dgm:pt modelId="{175C3C62-6FA3-4EDD-8983-0D72203F008A}" type="pres">
      <dgm:prSet presAssocID="{6F42A977-F3F7-46EA-8A24-37BF88CF8F77}" presName="rootConnector1" presStyleLbl="node1" presStyleIdx="0" presStyleCnt="0"/>
      <dgm:spPr/>
      <dgm:t>
        <a:bodyPr/>
        <a:lstStyle/>
        <a:p>
          <a:endParaRPr lang="tr-TR"/>
        </a:p>
      </dgm:t>
    </dgm:pt>
    <dgm:pt modelId="{8A71C681-0FB5-4195-B4B2-EF58BD4C6C90}" type="pres">
      <dgm:prSet presAssocID="{6F42A977-F3F7-46EA-8A24-37BF88CF8F77}" presName="hierChild2" presStyleCnt="0"/>
      <dgm:spPr/>
    </dgm:pt>
    <dgm:pt modelId="{DC3FC17B-9F91-4142-8597-391D25040B4E}" type="pres">
      <dgm:prSet presAssocID="{6F42A977-F3F7-46EA-8A24-37BF88CF8F77}" presName="hierChild3" presStyleCnt="0"/>
      <dgm:spPr/>
    </dgm:pt>
    <dgm:pt modelId="{DCE39724-85C4-44D3-8FB9-7DB3BD6D1ADE}" type="pres">
      <dgm:prSet presAssocID="{0D43D52A-730E-43FE-B45B-0E61003783B0}" presName="hierRoot1" presStyleCnt="0">
        <dgm:presLayoutVars>
          <dgm:hierBranch val="init"/>
        </dgm:presLayoutVars>
      </dgm:prSet>
      <dgm:spPr/>
    </dgm:pt>
    <dgm:pt modelId="{682D4885-1D9D-4BB1-BDFE-2982CB2AE672}" type="pres">
      <dgm:prSet presAssocID="{0D43D52A-730E-43FE-B45B-0E61003783B0}" presName="rootComposite1" presStyleCnt="0"/>
      <dgm:spPr/>
    </dgm:pt>
    <dgm:pt modelId="{F95AF406-8B87-407C-8C39-DCF069527BD4}" type="pres">
      <dgm:prSet presAssocID="{0D43D52A-730E-43FE-B45B-0E61003783B0}" presName="rootText1" presStyleLbl="node0" presStyleIdx="5" presStyleCnt="7">
        <dgm:presLayoutVars>
          <dgm:chPref val="3"/>
        </dgm:presLayoutVars>
      </dgm:prSet>
      <dgm:spPr/>
      <dgm:t>
        <a:bodyPr/>
        <a:lstStyle/>
        <a:p>
          <a:endParaRPr lang="tr-TR"/>
        </a:p>
      </dgm:t>
    </dgm:pt>
    <dgm:pt modelId="{81714218-9DEA-47BD-88B7-268F0C909DF4}" type="pres">
      <dgm:prSet presAssocID="{0D43D52A-730E-43FE-B45B-0E61003783B0}" presName="rootConnector1" presStyleLbl="node1" presStyleIdx="0" presStyleCnt="0"/>
      <dgm:spPr/>
      <dgm:t>
        <a:bodyPr/>
        <a:lstStyle/>
        <a:p>
          <a:endParaRPr lang="tr-TR"/>
        </a:p>
      </dgm:t>
    </dgm:pt>
    <dgm:pt modelId="{E238C062-80D9-4E54-B876-E11BCFF66F58}" type="pres">
      <dgm:prSet presAssocID="{0D43D52A-730E-43FE-B45B-0E61003783B0}" presName="hierChild2" presStyleCnt="0"/>
      <dgm:spPr/>
    </dgm:pt>
    <dgm:pt modelId="{CFF146E3-DF6F-453C-B8FC-4835483385C0}" type="pres">
      <dgm:prSet presAssocID="{0D43D52A-730E-43FE-B45B-0E61003783B0}" presName="hierChild3" presStyleCnt="0"/>
      <dgm:spPr/>
    </dgm:pt>
    <dgm:pt modelId="{287B0F9B-A1EF-432B-9658-F20E864361AE}" type="pres">
      <dgm:prSet presAssocID="{8E0754EB-F708-49EE-9AD2-76188F6D88E0}" presName="hierRoot1" presStyleCnt="0">
        <dgm:presLayoutVars>
          <dgm:hierBranch val="init"/>
        </dgm:presLayoutVars>
      </dgm:prSet>
      <dgm:spPr/>
    </dgm:pt>
    <dgm:pt modelId="{AE64A34F-F885-4F18-ACF2-2F616F00A05B}" type="pres">
      <dgm:prSet presAssocID="{8E0754EB-F708-49EE-9AD2-76188F6D88E0}" presName="rootComposite1" presStyleCnt="0"/>
      <dgm:spPr/>
    </dgm:pt>
    <dgm:pt modelId="{3E1273DC-5989-4A81-9CBB-5CE4498DB8C9}" type="pres">
      <dgm:prSet presAssocID="{8E0754EB-F708-49EE-9AD2-76188F6D88E0}" presName="rootText1" presStyleLbl="node0" presStyleIdx="6" presStyleCnt="7">
        <dgm:presLayoutVars>
          <dgm:chPref val="3"/>
        </dgm:presLayoutVars>
      </dgm:prSet>
      <dgm:spPr/>
      <dgm:t>
        <a:bodyPr/>
        <a:lstStyle/>
        <a:p>
          <a:endParaRPr lang="tr-TR"/>
        </a:p>
      </dgm:t>
    </dgm:pt>
    <dgm:pt modelId="{600ED868-B4B1-4329-A6B9-63279334A04B}" type="pres">
      <dgm:prSet presAssocID="{8E0754EB-F708-49EE-9AD2-76188F6D88E0}" presName="rootConnector1" presStyleLbl="node1" presStyleIdx="0" presStyleCnt="0"/>
      <dgm:spPr/>
      <dgm:t>
        <a:bodyPr/>
        <a:lstStyle/>
        <a:p>
          <a:endParaRPr lang="tr-TR"/>
        </a:p>
      </dgm:t>
    </dgm:pt>
    <dgm:pt modelId="{FB72AC20-8D06-4631-906C-9BB22F185567}" type="pres">
      <dgm:prSet presAssocID="{8E0754EB-F708-49EE-9AD2-76188F6D88E0}" presName="hierChild2" presStyleCnt="0"/>
      <dgm:spPr/>
    </dgm:pt>
    <dgm:pt modelId="{FD6586F9-BC72-4C2F-BC3C-FF3F2C6A63D8}" type="pres">
      <dgm:prSet presAssocID="{8E0754EB-F708-49EE-9AD2-76188F6D88E0}" presName="hierChild3" presStyleCnt="0"/>
      <dgm:spPr/>
    </dgm:pt>
  </dgm:ptLst>
  <dgm:cxnLst>
    <dgm:cxn modelId="{546A7FFA-82C1-42CE-8AAC-9CE065AF2B0D}" srcId="{B1F6227A-4759-4422-B6D3-2BFC625217DA}" destId="{7F03EE5D-B536-41F9-8746-A8515E2EB41D}" srcOrd="1" destOrd="0" parTransId="{921B5444-E077-4966-BB8D-47EA430ABFD7}" sibTransId="{F60611C3-DF83-4B7B-A5AE-249EEF31FA97}"/>
    <dgm:cxn modelId="{3CE76518-223F-4302-86D7-308B86D8F3E9}" type="presOf" srcId="{174C80B5-CDA0-4716-A450-1DE61DD31272}" destId="{1E3CAAD8-7766-47F1-93EA-C1B6230AF013}" srcOrd="0" destOrd="0" presId="urn:microsoft.com/office/officeart/2005/8/layout/orgChart1"/>
    <dgm:cxn modelId="{B5BA5CC7-2909-4C74-BF6C-1231D43A9354}" type="presOf" srcId="{5567E354-481D-4ACA-85B4-AD82482B1E8A}" destId="{AFF40FB9-66C0-4BE5-B47C-B9633DE223B1}" srcOrd="0" destOrd="0" presId="urn:microsoft.com/office/officeart/2005/8/layout/orgChart1"/>
    <dgm:cxn modelId="{7B9BF69A-9D99-4967-882C-86302519E235}" type="presOf" srcId="{A015849B-A678-4DD8-8E34-B2528FDF0B74}" destId="{A595F2F8-C222-4D84-8AA6-A6535600BDC4}" srcOrd="0" destOrd="0" presId="urn:microsoft.com/office/officeart/2005/8/layout/orgChart1"/>
    <dgm:cxn modelId="{4FF8516C-FE6C-4760-B63A-0D3276209CC2}" srcId="{60ECED88-C819-41D2-8540-43405A8037A3}" destId="{FACB69ED-20EB-4C55-94DA-637C3B0EB322}" srcOrd="0" destOrd="0" parTransId="{3B6C55C9-9EBC-48C7-B25C-5D84937063F5}" sibTransId="{E002BC52-591D-4E90-A4A6-645AB6610A65}"/>
    <dgm:cxn modelId="{C8547F25-DAB8-4409-8BE3-462FDA4D33C1}" type="presOf" srcId="{84604793-975F-466E-9B67-CCF78FCBED9E}" destId="{7E7093D2-60B6-402E-8EEC-E7045F5D4B05}" srcOrd="0" destOrd="0" presId="urn:microsoft.com/office/officeart/2005/8/layout/orgChart1"/>
    <dgm:cxn modelId="{1AE9E0DE-C7C3-431F-B8AF-535809B281AC}" type="presOf" srcId="{D5E83E5B-AD4F-4588-B508-EAB37DF67BA0}" destId="{B977EBB6-BE63-4C1E-9719-2F2ED9B5E3FC}" srcOrd="0" destOrd="0" presId="urn:microsoft.com/office/officeart/2005/8/layout/orgChart1"/>
    <dgm:cxn modelId="{D9BA2C42-8C74-401A-9325-62610052AC82}" type="presOf" srcId="{6F42A977-F3F7-46EA-8A24-37BF88CF8F77}" destId="{175C3C62-6FA3-4EDD-8983-0D72203F008A}" srcOrd="1" destOrd="0" presId="urn:microsoft.com/office/officeart/2005/8/layout/orgChart1"/>
    <dgm:cxn modelId="{C377FBC3-13BD-4D4B-9FF9-672B56B2D450}" type="presOf" srcId="{27BB59AF-334F-4822-926B-3E3011953561}" destId="{3674D0ED-8634-4FC1-8F0A-C124A05FB69E}" srcOrd="0" destOrd="0" presId="urn:microsoft.com/office/officeart/2005/8/layout/orgChart1"/>
    <dgm:cxn modelId="{10808404-F2F6-4BE8-8974-F921E0796DE5}" type="presOf" srcId="{80960B2F-9D6D-45FC-B334-6123106CA962}" destId="{B0626B53-F9FD-4DD8-896E-CE0D9E8EC0CA}" srcOrd="0" destOrd="0" presId="urn:microsoft.com/office/officeart/2005/8/layout/orgChart1"/>
    <dgm:cxn modelId="{2B5526A4-C208-4CF4-B3FA-F86A828D1EFA}" type="presOf" srcId="{69EFD414-2A9A-4A49-806A-786F0B254935}" destId="{10D30E4A-D0DD-4D88-93FC-2F9962E21E0D}" srcOrd="0" destOrd="0" presId="urn:microsoft.com/office/officeart/2005/8/layout/orgChart1"/>
    <dgm:cxn modelId="{E6059A1F-9CDE-49DA-8413-1A94666DE375}" srcId="{B1F6227A-4759-4422-B6D3-2BFC625217DA}" destId="{4C503A62-704C-457B-A26A-E9594157D7B1}" srcOrd="7" destOrd="0" parTransId="{D17BF950-CA55-4004-8155-142F67F5E2FE}" sibTransId="{4A3F168D-244E-4D22-BAE3-86061815779C}"/>
    <dgm:cxn modelId="{DF710E63-AE97-4188-989D-1605433085EC}" type="presOf" srcId="{7F03EE5D-B536-41F9-8746-A8515E2EB41D}" destId="{F8BC28FE-19F4-4665-B9FF-1F75DE10B90D}" srcOrd="1" destOrd="0" presId="urn:microsoft.com/office/officeart/2005/8/layout/orgChart1"/>
    <dgm:cxn modelId="{82D4D0A2-EDC0-4C80-B144-AC40B12409D5}" type="presOf" srcId="{FACB69ED-20EB-4C55-94DA-637C3B0EB322}" destId="{A7CD789A-4BE6-4175-B7AB-BE84E3707E05}" srcOrd="1" destOrd="0" presId="urn:microsoft.com/office/officeart/2005/8/layout/orgChart1"/>
    <dgm:cxn modelId="{2A873110-CDCF-4080-9ECA-B99B55AC3D42}" srcId="{95C856DC-30CA-4F2D-AC1E-A2247FD3D702}" destId="{A015849B-A678-4DD8-8E34-B2528FDF0B74}" srcOrd="1" destOrd="0" parTransId="{28F33DAB-636F-4CA0-B222-E10D346C31E0}" sibTransId="{9F8F1B9D-ADA6-4FE7-86DF-3F7F49BEA072}"/>
    <dgm:cxn modelId="{C7E81FA7-85C5-4CBD-87A8-84D4335BBD66}" type="presOf" srcId="{0D43D52A-730E-43FE-B45B-0E61003783B0}" destId="{F95AF406-8B87-407C-8C39-DCF069527BD4}" srcOrd="0" destOrd="0" presId="urn:microsoft.com/office/officeart/2005/8/layout/orgChart1"/>
    <dgm:cxn modelId="{C15BD682-C767-4C55-8EB4-7C97B1F3CC4D}" srcId="{95C856DC-30CA-4F2D-AC1E-A2247FD3D702}" destId="{C28480CC-9C39-4CBA-A540-B317AD74AA44}" srcOrd="4" destOrd="0" parTransId="{174C80B5-CDA0-4716-A450-1DE61DD31272}" sibTransId="{8703D6F7-DAF8-4975-BB78-1A20EB961DF3}"/>
    <dgm:cxn modelId="{6987BC29-5A96-45CF-88CF-BE0A4FAD7DF4}" srcId="{60ECED88-C819-41D2-8540-43405A8037A3}" destId="{6F42A977-F3F7-46EA-8A24-37BF88CF8F77}" srcOrd="4" destOrd="0" parTransId="{F7EE53F8-8663-4EC0-BC5D-FFB33C424104}" sibTransId="{43413174-0DD9-4D61-A7B0-6427403D1827}"/>
    <dgm:cxn modelId="{B78C2391-15C5-4EC0-A844-F64C9547A524}" srcId="{B1F6227A-4759-4422-B6D3-2BFC625217DA}" destId="{5567E354-481D-4ACA-85B4-AD82482B1E8A}" srcOrd="2" destOrd="0" parTransId="{84604793-975F-466E-9B67-CCF78FCBED9E}" sibTransId="{30478E7D-771A-4F9C-AB70-CC2A7384D9A0}"/>
    <dgm:cxn modelId="{FC8CB4DC-AAC7-401D-8358-11B80BA5AE47}" type="presOf" srcId="{EFA08BBD-9CBE-4C8F-819A-A9C29F3C539D}" destId="{CDD69844-4456-4DBD-BF46-4D94E4A147D5}" srcOrd="1" destOrd="0" presId="urn:microsoft.com/office/officeart/2005/8/layout/orgChart1"/>
    <dgm:cxn modelId="{B0EE3790-486B-4915-8333-345BF67B4C5C}" type="presOf" srcId="{C1BDCAE6-961E-4AD9-89A6-3DB102009651}" destId="{3758106A-E4AC-4F40-93E7-1E645403DB7E}" srcOrd="0" destOrd="0" presId="urn:microsoft.com/office/officeart/2005/8/layout/orgChart1"/>
    <dgm:cxn modelId="{AC4A0697-2D32-414C-8DB9-5C8A21D04C6E}" type="presOf" srcId="{80960B2F-9D6D-45FC-B334-6123106CA962}" destId="{5AB981F5-D575-4A90-9582-4412939E5613}" srcOrd="1" destOrd="0" presId="urn:microsoft.com/office/officeart/2005/8/layout/orgChart1"/>
    <dgm:cxn modelId="{4C7595D6-F0BB-479E-8A59-06FB05A4F8A4}" type="presOf" srcId="{7B7D9ED0-867D-45A8-AF1A-69AF7AAE6137}" destId="{3CA8C119-25AA-40C2-8A7D-49AD0C0BE199}" srcOrd="0" destOrd="0" presId="urn:microsoft.com/office/officeart/2005/8/layout/orgChart1"/>
    <dgm:cxn modelId="{7C524CA7-3FFD-4911-A196-F6A1826958E4}" srcId="{60ECED88-C819-41D2-8540-43405A8037A3}" destId="{E11B55D7-ADEF-4C5B-BA4F-39BEB04E2223}" srcOrd="2" destOrd="0" parTransId="{9F3CBA20-6CF0-4455-ABB1-06CF0A61E690}" sibTransId="{E0B03900-58E0-4D14-87C7-CD5E15620C09}"/>
    <dgm:cxn modelId="{B8313B67-4D3E-4E9E-BD6C-B7A86D4564A7}" type="presOf" srcId="{69EFD414-2A9A-4A49-806A-786F0B254935}" destId="{C65E60ED-6D58-4317-8B52-BA4B2DDC37DF}" srcOrd="1" destOrd="0" presId="urn:microsoft.com/office/officeart/2005/8/layout/orgChart1"/>
    <dgm:cxn modelId="{ACAFD88F-6206-48C3-A00E-7BCF5DB25658}" type="presOf" srcId="{E11B55D7-ADEF-4C5B-BA4F-39BEB04E2223}" destId="{0397BF8E-B114-4C2C-8790-0F46F94F3AF6}" srcOrd="1" destOrd="0" presId="urn:microsoft.com/office/officeart/2005/8/layout/orgChart1"/>
    <dgm:cxn modelId="{E84AE833-FE4C-498E-AABB-4A02E0DC43E1}" srcId="{60ECED88-C819-41D2-8540-43405A8037A3}" destId="{8E0754EB-F708-49EE-9AD2-76188F6D88E0}" srcOrd="6" destOrd="0" parTransId="{57AC2D75-588C-481D-ADF8-54171A764C5F}" sibTransId="{3F14666D-F6AD-46D0-A565-2C45A37632D2}"/>
    <dgm:cxn modelId="{1066CF56-AD00-4FB7-9CE1-77FC065D1264}" type="presOf" srcId="{227BC380-B159-4C8F-BCB0-D9DBABEE59EF}" destId="{B48FEE6B-6C64-426F-98B6-4B28E664FBB2}" srcOrd="0" destOrd="0" presId="urn:microsoft.com/office/officeart/2005/8/layout/orgChart1"/>
    <dgm:cxn modelId="{D2E9C3CF-C81F-4A01-99F8-B2988E7562B8}" type="presOf" srcId="{B7588D79-9B97-463A-9BA6-A654A504E83A}" destId="{210D0FE9-2E0D-48F1-ADCD-8ABE7FBA1A38}" srcOrd="1" destOrd="0" presId="urn:microsoft.com/office/officeart/2005/8/layout/orgChart1"/>
    <dgm:cxn modelId="{6ACE0E42-5BC2-4403-8F81-9CFB37E6EF41}" srcId="{95C856DC-30CA-4F2D-AC1E-A2247FD3D702}" destId="{69EFD414-2A9A-4A49-806A-786F0B254935}" srcOrd="3" destOrd="0" parTransId="{3AA1888D-E1B9-40FD-80AB-E4C62FE133C5}" sibTransId="{EA42B53C-5E54-44B5-A05F-2BB27CC91854}"/>
    <dgm:cxn modelId="{97837591-43DC-42CB-A8A6-364593F35879}" type="presOf" srcId="{635F0E4E-9CA5-4F70-B21B-610BB2BB7A4A}" destId="{8376C991-2F38-4406-B49E-D726A4E86969}" srcOrd="1" destOrd="0" presId="urn:microsoft.com/office/officeart/2005/8/layout/orgChart1"/>
    <dgm:cxn modelId="{7E8A581F-CF40-47D1-AA4E-60BA4800144E}" type="presOf" srcId="{0B4F1809-2F62-4AEE-B7B3-476E934D2493}" destId="{68A4A32D-6DF4-4A9C-8AFB-35027C06069C}" srcOrd="1" destOrd="0" presId="urn:microsoft.com/office/officeart/2005/8/layout/orgChart1"/>
    <dgm:cxn modelId="{6E017955-AB76-4C8F-84D5-9FD0E25767F3}" type="presOf" srcId="{8E0754EB-F708-49EE-9AD2-76188F6D88E0}" destId="{600ED868-B4B1-4329-A6B9-63279334A04B}" srcOrd="1" destOrd="0" presId="urn:microsoft.com/office/officeart/2005/8/layout/orgChart1"/>
    <dgm:cxn modelId="{0C18D581-8849-4FF6-A454-431879BEB45D}" type="presOf" srcId="{535D6A5F-71B2-4999-915B-48329D054EF2}" destId="{1D1D29DA-17E7-47DF-B413-EE8DBFD511D9}" srcOrd="0" destOrd="0" presId="urn:microsoft.com/office/officeart/2005/8/layout/orgChart1"/>
    <dgm:cxn modelId="{670833C1-6523-4AD1-8D8E-1B211639B1C6}" type="presOf" srcId="{482A0A00-2450-427E-A2DC-65B4C69E9637}" destId="{D47BB29F-E15B-4DB4-AEA2-948E193035A9}" srcOrd="0" destOrd="0" presId="urn:microsoft.com/office/officeart/2005/8/layout/orgChart1"/>
    <dgm:cxn modelId="{2C4524E3-853A-4C8A-8D62-800BE4F057F9}" type="presOf" srcId="{F7A9EB9B-1D9D-4734-9C62-0DFC2E225718}" destId="{D5B8D46E-B0E1-4A45-B5C9-5DC1AC539E71}" srcOrd="0" destOrd="0" presId="urn:microsoft.com/office/officeart/2005/8/layout/orgChart1"/>
    <dgm:cxn modelId="{34E6F6D5-25D9-4F3B-BAC8-EFF510FF3406}" type="presOf" srcId="{660BC332-877E-4E8F-B9B2-4C9625C0E86A}" destId="{DEF7D105-4DF6-4AC8-BFD6-48BD3E48B5DF}" srcOrd="0" destOrd="0" presId="urn:microsoft.com/office/officeart/2005/8/layout/orgChart1"/>
    <dgm:cxn modelId="{AEB09443-E72A-4907-A4ED-875B575772E6}" type="presOf" srcId="{C3A84F2A-E591-4ABC-933F-BD6D09D196EC}" destId="{CF0A1F1B-2DF8-4C25-85FE-EF7EAC0136E3}" srcOrd="1" destOrd="0" presId="urn:microsoft.com/office/officeart/2005/8/layout/orgChart1"/>
    <dgm:cxn modelId="{0AA0B941-E7EE-4819-B30E-63593F8961CC}" type="presOf" srcId="{95C856DC-30CA-4F2D-AC1E-A2247FD3D702}" destId="{A83103F0-99D6-453E-B0BF-361ACE20AA0B}" srcOrd="1" destOrd="0" presId="urn:microsoft.com/office/officeart/2005/8/layout/orgChart1"/>
    <dgm:cxn modelId="{CCA5B763-62CA-4FFD-8CC2-1179358DF56D}" type="presOf" srcId="{95C856DC-30CA-4F2D-AC1E-A2247FD3D702}" destId="{2259954F-8F02-460C-8604-834349D30150}" srcOrd="0" destOrd="0" presId="urn:microsoft.com/office/officeart/2005/8/layout/orgChart1"/>
    <dgm:cxn modelId="{F5EF6B7E-7CD3-47D9-BBDA-86BBB9087D6E}" srcId="{B1F6227A-4759-4422-B6D3-2BFC625217DA}" destId="{5F617205-E3C4-4A4B-91FA-3805580B6F7B}" srcOrd="8" destOrd="0" parTransId="{6AFB8F06-2FDF-4A4F-A88A-1E0EE3E0DB94}" sibTransId="{DBC1D68A-597E-491C-94D8-01D0C241E11C}"/>
    <dgm:cxn modelId="{9065EB79-EEA3-44DA-8468-B2270586D3DD}" srcId="{B1F6227A-4759-4422-B6D3-2BFC625217DA}" destId="{535D6A5F-71B2-4999-915B-48329D054EF2}" srcOrd="3" destOrd="0" parTransId="{7B7D9ED0-867D-45A8-AF1A-69AF7AAE6137}" sibTransId="{2C55DE7A-81BA-4C88-B279-02A92C810183}"/>
    <dgm:cxn modelId="{884194A5-7566-4555-831A-184046C514C5}" type="presOf" srcId="{535D6A5F-71B2-4999-915B-48329D054EF2}" destId="{BCAB562C-F431-401A-B3B4-4677885A118D}" srcOrd="1" destOrd="0" presId="urn:microsoft.com/office/officeart/2005/8/layout/orgChart1"/>
    <dgm:cxn modelId="{98493F29-B3A7-4D1B-AE32-84E3CBD29CBD}" type="presOf" srcId="{635F0E4E-9CA5-4F70-B21B-610BB2BB7A4A}" destId="{E6A91F87-BE0E-4B74-99B6-7617BDE153B0}" srcOrd="0" destOrd="0" presId="urn:microsoft.com/office/officeart/2005/8/layout/orgChart1"/>
    <dgm:cxn modelId="{986D80F7-CC02-42DC-8882-F447333EFDF3}" srcId="{B1F6227A-4759-4422-B6D3-2BFC625217DA}" destId="{C3A84F2A-E591-4ABC-933F-BD6D09D196EC}" srcOrd="9" destOrd="0" parTransId="{227BC380-B159-4C8F-BCB0-D9DBABEE59EF}" sibTransId="{9AE402AA-C4BF-49EA-8DA6-E237127D148E}"/>
    <dgm:cxn modelId="{4D27AC4D-CD30-4822-9969-10A5F87196DB}" type="presOf" srcId="{5F617205-E3C4-4A4B-91FA-3805580B6F7B}" destId="{96EE9A97-7518-4B2B-A4DD-648A28FE69BE}" srcOrd="1" destOrd="0" presId="urn:microsoft.com/office/officeart/2005/8/layout/orgChart1"/>
    <dgm:cxn modelId="{26119DAB-DE19-457A-80D4-736580669749}" type="presOf" srcId="{28F33DAB-636F-4CA0-B222-E10D346C31E0}" destId="{CFCE3F33-0766-441E-B711-71E06ECEFB7F}" srcOrd="0" destOrd="0" presId="urn:microsoft.com/office/officeart/2005/8/layout/orgChart1"/>
    <dgm:cxn modelId="{5B5A779D-5E72-444D-B47E-5C5F1E7F7645}" type="presOf" srcId="{3AA1888D-E1B9-40FD-80AB-E4C62FE133C5}" destId="{A6CD8394-7BFC-4244-BA70-15D2A44FF5D9}" srcOrd="0" destOrd="0" presId="urn:microsoft.com/office/officeart/2005/8/layout/orgChart1"/>
    <dgm:cxn modelId="{01E03DCA-5358-4571-8957-B9C10589EEC3}" type="presOf" srcId="{EFA08BBD-9CBE-4C8F-819A-A9C29F3C539D}" destId="{12A55A77-6623-4DFF-A1F7-E9069F93592C}" srcOrd="0" destOrd="0" presId="urn:microsoft.com/office/officeart/2005/8/layout/orgChart1"/>
    <dgm:cxn modelId="{149AA490-3BEB-45C1-B1B4-73580104265E}" type="presOf" srcId="{FACB69ED-20EB-4C55-94DA-637C3B0EB322}" destId="{9805F636-5ABE-427C-9865-61412B30D39E}" srcOrd="0" destOrd="0" presId="urn:microsoft.com/office/officeart/2005/8/layout/orgChart1"/>
    <dgm:cxn modelId="{77523394-148E-46FF-B41E-6096CEC69924}" type="presOf" srcId="{C3A84F2A-E591-4ABC-933F-BD6D09D196EC}" destId="{AF714C94-5A52-47A2-9778-686978717D1B}" srcOrd="0" destOrd="0" presId="urn:microsoft.com/office/officeart/2005/8/layout/orgChart1"/>
    <dgm:cxn modelId="{6872EDFA-23D2-42BC-B01A-69926DB97B09}" srcId="{60ECED88-C819-41D2-8540-43405A8037A3}" destId="{B7588D79-9B97-463A-9BA6-A654A504E83A}" srcOrd="1" destOrd="0" parTransId="{452A27BB-EEA6-4046-BC08-273BF8332FF5}" sibTransId="{890F29F4-ABAF-4FB1-9C09-E3E30028C4A3}"/>
    <dgm:cxn modelId="{506B29C2-0123-46F6-8B1D-BF3E84C2D1A9}" type="presOf" srcId="{C28480CC-9C39-4CBA-A540-B317AD74AA44}" destId="{61E37E3A-9286-4419-985D-0F125955CB21}" srcOrd="1" destOrd="0" presId="urn:microsoft.com/office/officeart/2005/8/layout/orgChart1"/>
    <dgm:cxn modelId="{D122E4EF-E9B5-4DDE-9C0C-5ADFB0CED3A0}" type="presOf" srcId="{B1F6227A-4759-4422-B6D3-2BFC625217DA}" destId="{A1EED959-DEAA-4AB8-89FE-664AA13AC256}" srcOrd="1" destOrd="0" presId="urn:microsoft.com/office/officeart/2005/8/layout/orgChart1"/>
    <dgm:cxn modelId="{919135CB-DB01-42BA-BC8F-77E90E13ED3D}" srcId="{60ECED88-C819-41D2-8540-43405A8037A3}" destId="{95C856DC-30CA-4F2D-AC1E-A2247FD3D702}" srcOrd="3" destOrd="0" parTransId="{74DA5200-A06E-4017-B627-5EC4A72908F1}" sibTransId="{B156E587-0734-4FAC-B910-EA979551321A}"/>
    <dgm:cxn modelId="{71D73C7C-E9BF-40FE-85C1-348288D386E8}" type="presOf" srcId="{C28480CC-9C39-4CBA-A540-B317AD74AA44}" destId="{37395EC4-BB8A-452C-B777-7D9C681FDFCD}" srcOrd="0" destOrd="0" presId="urn:microsoft.com/office/officeart/2005/8/layout/orgChart1"/>
    <dgm:cxn modelId="{B5423376-59B4-4420-B867-B20143DBBEBE}" type="presOf" srcId="{F7A9EB9B-1D9D-4734-9C62-0DFC2E225718}" destId="{BABA0130-2CBF-407B-A03B-98BA186B48EA}" srcOrd="1" destOrd="0" presId="urn:microsoft.com/office/officeart/2005/8/layout/orgChart1"/>
    <dgm:cxn modelId="{5D1008F4-B931-48DE-8FFC-70E4B1B86A24}" type="presOf" srcId="{FC233EB2-C9F9-4FB6-B4C3-4EE479666166}" destId="{D608889A-7020-4960-9563-C7361F8E3A27}" srcOrd="0" destOrd="0" presId="urn:microsoft.com/office/officeart/2005/8/layout/orgChart1"/>
    <dgm:cxn modelId="{6AE3E5DF-2A87-489A-805B-64190DCC14B3}" type="presOf" srcId="{0B4F1809-2F62-4AEE-B7B3-476E934D2493}" destId="{E1172B07-2C3B-4114-9EA5-CAF6111C1057}" srcOrd="0" destOrd="0" presId="urn:microsoft.com/office/officeart/2005/8/layout/orgChart1"/>
    <dgm:cxn modelId="{31F8A6B2-3605-488A-83BF-BD6A49B51360}" srcId="{B1F6227A-4759-4422-B6D3-2BFC625217DA}" destId="{F7A9EB9B-1D9D-4734-9C62-0DFC2E225718}" srcOrd="4" destOrd="0" parTransId="{967D1E26-339F-48EB-B9A7-369EA8A8B2DC}" sibTransId="{69E25246-B7D5-459A-9832-33712A4EFE2E}"/>
    <dgm:cxn modelId="{D2F439B4-5354-4F66-A09C-254D33FA6297}" type="presOf" srcId="{8E0754EB-F708-49EE-9AD2-76188F6D88E0}" destId="{3E1273DC-5989-4A81-9CBB-5CE4498DB8C9}" srcOrd="0" destOrd="0" presId="urn:microsoft.com/office/officeart/2005/8/layout/orgChart1"/>
    <dgm:cxn modelId="{BE6FC5B3-EAE0-49A6-9511-8A06538B52B6}" type="presOf" srcId="{4C503A62-704C-457B-A26A-E9594157D7B1}" destId="{F2A6ED31-3CE0-4F63-8BD6-DF5416CC42FD}" srcOrd="1" destOrd="0" presId="urn:microsoft.com/office/officeart/2005/8/layout/orgChart1"/>
    <dgm:cxn modelId="{9A41EBAA-72FB-4652-A546-B1509534B8AC}" srcId="{95C856DC-30CA-4F2D-AC1E-A2247FD3D702}" destId="{B1F6227A-4759-4422-B6D3-2BFC625217DA}" srcOrd="2" destOrd="0" parTransId="{660BC332-877E-4E8F-B9B2-4C9625C0E86A}" sibTransId="{114052E9-A1C9-49F2-BA25-DECAB8022DA1}"/>
    <dgm:cxn modelId="{ED8238A1-1AC2-4B1F-8B02-57D39256028C}" type="presOf" srcId="{60ECED88-C819-41D2-8540-43405A8037A3}" destId="{C7732D6B-D38C-4C97-8515-575D9FA8BC02}" srcOrd="0" destOrd="0" presId="urn:microsoft.com/office/officeart/2005/8/layout/orgChart1"/>
    <dgm:cxn modelId="{584D2B91-8CCC-4E2F-8D99-058F651CA057}" type="presOf" srcId="{A015849B-A678-4DD8-8E34-B2528FDF0B74}" destId="{0E8737D2-6735-4924-B50F-7163AD18B8E7}" srcOrd="1" destOrd="0" presId="urn:microsoft.com/office/officeart/2005/8/layout/orgChart1"/>
    <dgm:cxn modelId="{1F81EACF-2761-4F25-A266-35BBE7B6B6AF}" srcId="{B1F6227A-4759-4422-B6D3-2BFC625217DA}" destId="{635F0E4E-9CA5-4F70-B21B-610BB2BB7A4A}" srcOrd="0" destOrd="0" parTransId="{88F3D482-9EAF-4013-9C11-618C603BA59C}" sibTransId="{47B35EF5-5449-4C64-AB41-1E7B1F9FF2D3}"/>
    <dgm:cxn modelId="{A0C3A16F-E678-49AC-8060-D077A9909EDA}" type="presOf" srcId="{0D43D52A-730E-43FE-B45B-0E61003783B0}" destId="{81714218-9DEA-47BD-88B7-268F0C909DF4}" srcOrd="1" destOrd="0" presId="urn:microsoft.com/office/officeart/2005/8/layout/orgChart1"/>
    <dgm:cxn modelId="{FE74DD64-5315-450C-B1FB-DB402291DD09}" type="presOf" srcId="{5567E354-481D-4ACA-85B4-AD82482B1E8A}" destId="{9A567528-ABCE-4489-BF0C-F88A7A93CFB5}" srcOrd="1" destOrd="0" presId="urn:microsoft.com/office/officeart/2005/8/layout/orgChart1"/>
    <dgm:cxn modelId="{9E96F8C3-18B7-4F08-BAF0-2017CDAC3647}" type="presOf" srcId="{7F03EE5D-B536-41F9-8746-A8515E2EB41D}" destId="{CA9BC0CB-ADE3-4C62-B414-0D3753D66E28}" srcOrd="0" destOrd="0" presId="urn:microsoft.com/office/officeart/2005/8/layout/orgChart1"/>
    <dgm:cxn modelId="{7803189E-8C8F-493C-81F0-C518089DA080}" type="presOf" srcId="{967D1E26-339F-48EB-B9A7-369EA8A8B2DC}" destId="{6D708FD3-2E0D-4E5A-B281-DF3C448BCD78}" srcOrd="0" destOrd="0" presId="urn:microsoft.com/office/officeart/2005/8/layout/orgChart1"/>
    <dgm:cxn modelId="{0F696BCC-F320-4DCD-93E9-ED40D37CC1A4}" type="presOf" srcId="{482A0A00-2450-427E-A2DC-65B4C69E9637}" destId="{7C281965-AA95-470B-A569-C691F6CD22F4}" srcOrd="1" destOrd="0" presId="urn:microsoft.com/office/officeart/2005/8/layout/orgChart1"/>
    <dgm:cxn modelId="{D5775EA1-7452-4663-AA77-C2184577BF87}" type="presOf" srcId="{6F42A977-F3F7-46EA-8A24-37BF88CF8F77}" destId="{30BAE8CB-141F-45EB-9023-7A3ACEBC7DD3}" srcOrd="0" destOrd="0" presId="urn:microsoft.com/office/officeart/2005/8/layout/orgChart1"/>
    <dgm:cxn modelId="{DE21705B-A65F-4A45-AC82-8E425C55F9B5}" type="presOf" srcId="{5F617205-E3C4-4A4B-91FA-3805580B6F7B}" destId="{E263C8C2-C571-40DE-9AE3-F494F91ED3EF}" srcOrd="0" destOrd="0" presId="urn:microsoft.com/office/officeart/2005/8/layout/orgChart1"/>
    <dgm:cxn modelId="{A5686C7F-91E5-4973-ABA1-D5A43D612B25}" type="presOf" srcId="{4C503A62-704C-457B-A26A-E9594157D7B1}" destId="{7B61465B-0B3E-489F-8B99-6B66AFE484CC}" srcOrd="0" destOrd="0" presId="urn:microsoft.com/office/officeart/2005/8/layout/orgChart1"/>
    <dgm:cxn modelId="{735BF0A6-7B4D-443B-AE21-310C1072D39E}" srcId="{B1F6227A-4759-4422-B6D3-2BFC625217DA}" destId="{EFA08BBD-9CBE-4C8F-819A-A9C29F3C539D}" srcOrd="5" destOrd="0" parTransId="{C1BDCAE6-961E-4AD9-89A6-3DB102009651}" sibTransId="{A6140466-3692-40AB-93FD-585DBE4F07F4}"/>
    <dgm:cxn modelId="{C160ED6F-CC3A-4954-AFF7-F0FDC35E10A7}" type="presOf" srcId="{6AFB8F06-2FDF-4A4F-A88A-1E0EE3E0DB94}" destId="{A3F707FD-D7A0-4BDF-A3DE-2538E6C95721}" srcOrd="0" destOrd="0" presId="urn:microsoft.com/office/officeart/2005/8/layout/orgChart1"/>
    <dgm:cxn modelId="{3878AE27-DCD2-4A39-9D59-E1C0E82EED4E}" srcId="{60ECED88-C819-41D2-8540-43405A8037A3}" destId="{0D43D52A-730E-43FE-B45B-0E61003783B0}" srcOrd="5" destOrd="0" parTransId="{36977B2D-57A6-46C0-B5F4-881AF825237B}" sibTransId="{21562C8D-E7B3-4A67-8F0D-1BFE83FA26B0}"/>
    <dgm:cxn modelId="{E31923BF-0CA9-481D-B3B5-651086EF069C}" srcId="{B1F6227A-4759-4422-B6D3-2BFC625217DA}" destId="{80960B2F-9D6D-45FC-B334-6123106CA962}" srcOrd="6" destOrd="0" parTransId="{27BB59AF-334F-4822-926B-3E3011953561}" sibTransId="{FAC75A29-1AAE-4D79-B95E-555EBCE1F01A}"/>
    <dgm:cxn modelId="{81131A3D-33C9-4A75-B245-B4CDED3EE5A4}" type="presOf" srcId="{E11B55D7-ADEF-4C5B-BA4F-39BEB04E2223}" destId="{E88AD3E4-5FC8-4AB1-B8F2-2B63BF3D1DA6}" srcOrd="0" destOrd="0" presId="urn:microsoft.com/office/officeart/2005/8/layout/orgChart1"/>
    <dgm:cxn modelId="{4AFCC322-76DB-4BC9-8ECE-A9B6FDDB810E}" type="presOf" srcId="{B7588D79-9B97-463A-9BA6-A654A504E83A}" destId="{6D81951C-C534-4E55-9670-34D7FFC46DC5}" srcOrd="0" destOrd="0" presId="urn:microsoft.com/office/officeart/2005/8/layout/orgChart1"/>
    <dgm:cxn modelId="{5AA210C1-7F7B-4502-8A7A-943B28F9859E}" type="presOf" srcId="{B1F6227A-4759-4422-B6D3-2BFC625217DA}" destId="{1677CA2F-CC42-427F-9456-0221C7D31150}" srcOrd="0" destOrd="0" presId="urn:microsoft.com/office/officeart/2005/8/layout/orgChart1"/>
    <dgm:cxn modelId="{9CC17DC9-5EAB-4386-8AC6-5DF5E120B27B}" type="presOf" srcId="{88F3D482-9EAF-4013-9C11-618C603BA59C}" destId="{8C066294-4A0A-4B1D-ACC4-1B9B63E792E1}" srcOrd="0" destOrd="0" presId="urn:microsoft.com/office/officeart/2005/8/layout/orgChart1"/>
    <dgm:cxn modelId="{2361631C-B9DA-44C2-B56D-4E10252069CF}" srcId="{95C856DC-30CA-4F2D-AC1E-A2247FD3D702}" destId="{482A0A00-2450-427E-A2DC-65B4C69E9637}" srcOrd="5" destOrd="0" parTransId="{FC233EB2-C9F9-4FB6-B4C3-4EE479666166}" sibTransId="{0072EDF1-3EB2-40BB-B5C0-2A26B8034DDF}"/>
    <dgm:cxn modelId="{0E76FAAC-633C-47EC-B1B7-B93D59ACB43F}" type="presOf" srcId="{D17BF950-CA55-4004-8155-142F67F5E2FE}" destId="{083C6F0F-B769-41BE-9E13-D686BBD5D040}" srcOrd="0" destOrd="0" presId="urn:microsoft.com/office/officeart/2005/8/layout/orgChart1"/>
    <dgm:cxn modelId="{256D5A2D-74B6-4F42-AF0D-84625042D15A}" type="presOf" srcId="{921B5444-E077-4966-BB8D-47EA430ABFD7}" destId="{D465567B-FBE6-4BA8-8CB1-3470C0059972}" srcOrd="0" destOrd="0" presId="urn:microsoft.com/office/officeart/2005/8/layout/orgChart1"/>
    <dgm:cxn modelId="{6F4B17D7-F86C-4E85-8B27-76B04661A2BC}" srcId="{95C856DC-30CA-4F2D-AC1E-A2247FD3D702}" destId="{0B4F1809-2F62-4AEE-B7B3-476E934D2493}" srcOrd="0" destOrd="0" parTransId="{D5E83E5B-AD4F-4588-B508-EAB37DF67BA0}" sibTransId="{4C3B57BE-0416-4B6B-80F4-899EFA64AE8D}"/>
    <dgm:cxn modelId="{A94825AA-3A02-46DF-8FD3-C473AC73BC5D}" type="presParOf" srcId="{C7732D6B-D38C-4C97-8515-575D9FA8BC02}" destId="{872F5D2D-1D93-4CE5-9A24-02C8B76B782A}" srcOrd="0" destOrd="0" presId="urn:microsoft.com/office/officeart/2005/8/layout/orgChart1"/>
    <dgm:cxn modelId="{E9FA6AC4-D1EF-4FC3-9AB7-2F1A0E8B98D5}" type="presParOf" srcId="{872F5D2D-1D93-4CE5-9A24-02C8B76B782A}" destId="{328DDA91-06A4-40F1-AC62-03349E42FF51}" srcOrd="0" destOrd="0" presId="urn:microsoft.com/office/officeart/2005/8/layout/orgChart1"/>
    <dgm:cxn modelId="{C3C7FCD4-04A8-4999-913A-DAC0D99322E7}" type="presParOf" srcId="{328DDA91-06A4-40F1-AC62-03349E42FF51}" destId="{9805F636-5ABE-427C-9865-61412B30D39E}" srcOrd="0" destOrd="0" presId="urn:microsoft.com/office/officeart/2005/8/layout/orgChart1"/>
    <dgm:cxn modelId="{6D2BAD72-FE68-4D33-80C6-08F62ADD54A0}" type="presParOf" srcId="{328DDA91-06A4-40F1-AC62-03349E42FF51}" destId="{A7CD789A-4BE6-4175-B7AB-BE84E3707E05}" srcOrd="1" destOrd="0" presId="urn:microsoft.com/office/officeart/2005/8/layout/orgChart1"/>
    <dgm:cxn modelId="{283DFC77-2D81-49F7-A124-DB7A65B164F0}" type="presParOf" srcId="{872F5D2D-1D93-4CE5-9A24-02C8B76B782A}" destId="{529C4003-E91E-4850-9F67-E03C7F9407F9}" srcOrd="1" destOrd="0" presId="urn:microsoft.com/office/officeart/2005/8/layout/orgChart1"/>
    <dgm:cxn modelId="{83617FDF-FE80-4F99-B6B9-246D4ED68974}" type="presParOf" srcId="{872F5D2D-1D93-4CE5-9A24-02C8B76B782A}" destId="{0594234A-FE5E-4CB4-9720-973B2843A129}" srcOrd="2" destOrd="0" presId="urn:microsoft.com/office/officeart/2005/8/layout/orgChart1"/>
    <dgm:cxn modelId="{1F1B7A09-2FB2-4D33-AEEC-B2C7DD86DE13}" type="presParOf" srcId="{C7732D6B-D38C-4C97-8515-575D9FA8BC02}" destId="{D2CAFE6F-082B-4974-ACF3-214139AE3417}" srcOrd="1" destOrd="0" presId="urn:microsoft.com/office/officeart/2005/8/layout/orgChart1"/>
    <dgm:cxn modelId="{17242142-A285-4E01-A813-6051631E3187}" type="presParOf" srcId="{D2CAFE6F-082B-4974-ACF3-214139AE3417}" destId="{3DC74749-0199-48DF-8ECA-D1CF4BA6CAEB}" srcOrd="0" destOrd="0" presId="urn:microsoft.com/office/officeart/2005/8/layout/orgChart1"/>
    <dgm:cxn modelId="{C41D5A40-E479-4D9D-AC9C-04DA28BAD148}" type="presParOf" srcId="{3DC74749-0199-48DF-8ECA-D1CF4BA6CAEB}" destId="{6D81951C-C534-4E55-9670-34D7FFC46DC5}" srcOrd="0" destOrd="0" presId="urn:microsoft.com/office/officeart/2005/8/layout/orgChart1"/>
    <dgm:cxn modelId="{D0789846-828D-4181-BAD8-AA1676685DB6}" type="presParOf" srcId="{3DC74749-0199-48DF-8ECA-D1CF4BA6CAEB}" destId="{210D0FE9-2E0D-48F1-ADCD-8ABE7FBA1A38}" srcOrd="1" destOrd="0" presId="urn:microsoft.com/office/officeart/2005/8/layout/orgChart1"/>
    <dgm:cxn modelId="{97221018-E113-4211-BF77-C8FCD4E451F3}" type="presParOf" srcId="{D2CAFE6F-082B-4974-ACF3-214139AE3417}" destId="{854E85B8-0AF0-4761-8884-A07081E8150B}" srcOrd="1" destOrd="0" presId="urn:microsoft.com/office/officeart/2005/8/layout/orgChart1"/>
    <dgm:cxn modelId="{9A71CA5E-0FEC-4A21-BD9F-A4FE7DA66C4B}" type="presParOf" srcId="{D2CAFE6F-082B-4974-ACF3-214139AE3417}" destId="{8732871E-876A-4E24-A6C7-BCB8A4C534FB}" srcOrd="2" destOrd="0" presId="urn:microsoft.com/office/officeart/2005/8/layout/orgChart1"/>
    <dgm:cxn modelId="{E1E36443-B0E1-49B4-ABB3-8C19B9206E30}" type="presParOf" srcId="{C7732D6B-D38C-4C97-8515-575D9FA8BC02}" destId="{F38A1395-572E-47E3-B2CE-EF82E78F9E03}" srcOrd="2" destOrd="0" presId="urn:microsoft.com/office/officeart/2005/8/layout/orgChart1"/>
    <dgm:cxn modelId="{D93A84D1-64D6-4E88-8CE1-B3D6A438A79B}" type="presParOf" srcId="{F38A1395-572E-47E3-B2CE-EF82E78F9E03}" destId="{1CC79347-D54C-4183-8B54-2028C6A52562}" srcOrd="0" destOrd="0" presId="urn:microsoft.com/office/officeart/2005/8/layout/orgChart1"/>
    <dgm:cxn modelId="{6C50426D-FD1D-4304-8983-CE2240F321EB}" type="presParOf" srcId="{1CC79347-D54C-4183-8B54-2028C6A52562}" destId="{E88AD3E4-5FC8-4AB1-B8F2-2B63BF3D1DA6}" srcOrd="0" destOrd="0" presId="urn:microsoft.com/office/officeart/2005/8/layout/orgChart1"/>
    <dgm:cxn modelId="{5FFF8247-C690-4422-A57C-DDBAD8545827}" type="presParOf" srcId="{1CC79347-D54C-4183-8B54-2028C6A52562}" destId="{0397BF8E-B114-4C2C-8790-0F46F94F3AF6}" srcOrd="1" destOrd="0" presId="urn:microsoft.com/office/officeart/2005/8/layout/orgChart1"/>
    <dgm:cxn modelId="{38FF3124-78BB-426E-988E-4D2DCAEBA433}" type="presParOf" srcId="{F38A1395-572E-47E3-B2CE-EF82E78F9E03}" destId="{BC883012-F7F7-43E5-871D-9D09343286FC}" srcOrd="1" destOrd="0" presId="urn:microsoft.com/office/officeart/2005/8/layout/orgChart1"/>
    <dgm:cxn modelId="{F755D739-3BE5-46CE-99CE-5AA853CBA543}" type="presParOf" srcId="{F38A1395-572E-47E3-B2CE-EF82E78F9E03}" destId="{6822F49E-FB40-4357-9C1D-C6D0565BCE92}" srcOrd="2" destOrd="0" presId="urn:microsoft.com/office/officeart/2005/8/layout/orgChart1"/>
    <dgm:cxn modelId="{5F93CADE-DB9D-4413-AEAB-D2CE12BFD033}" type="presParOf" srcId="{C7732D6B-D38C-4C97-8515-575D9FA8BC02}" destId="{90F535C9-0E2F-4DF0-A2D8-A1760FE3475E}" srcOrd="3" destOrd="0" presId="urn:microsoft.com/office/officeart/2005/8/layout/orgChart1"/>
    <dgm:cxn modelId="{446BE264-9A2B-424E-AC94-16672097A5E5}" type="presParOf" srcId="{90F535C9-0E2F-4DF0-A2D8-A1760FE3475E}" destId="{40F5CF7B-063B-4743-B5CD-A5C373658DF2}" srcOrd="0" destOrd="0" presId="urn:microsoft.com/office/officeart/2005/8/layout/orgChart1"/>
    <dgm:cxn modelId="{B572187E-5F6A-44A8-9C8C-D5C67FBD39ED}" type="presParOf" srcId="{40F5CF7B-063B-4743-B5CD-A5C373658DF2}" destId="{2259954F-8F02-460C-8604-834349D30150}" srcOrd="0" destOrd="0" presId="urn:microsoft.com/office/officeart/2005/8/layout/orgChart1"/>
    <dgm:cxn modelId="{327B8477-8DF2-4B29-8558-5F3C8E419282}" type="presParOf" srcId="{40F5CF7B-063B-4743-B5CD-A5C373658DF2}" destId="{A83103F0-99D6-453E-B0BF-361ACE20AA0B}" srcOrd="1" destOrd="0" presId="urn:microsoft.com/office/officeart/2005/8/layout/orgChart1"/>
    <dgm:cxn modelId="{B04119C2-2093-4784-AF28-FCC85203DB4A}" type="presParOf" srcId="{90F535C9-0E2F-4DF0-A2D8-A1760FE3475E}" destId="{22232058-F230-4770-819D-4379C7BDBF8F}" srcOrd="1" destOrd="0" presId="urn:microsoft.com/office/officeart/2005/8/layout/orgChart1"/>
    <dgm:cxn modelId="{FE326310-FBDA-42AA-9971-53109D44B694}" type="presParOf" srcId="{22232058-F230-4770-819D-4379C7BDBF8F}" destId="{B977EBB6-BE63-4C1E-9719-2F2ED9B5E3FC}" srcOrd="0" destOrd="0" presId="urn:microsoft.com/office/officeart/2005/8/layout/orgChart1"/>
    <dgm:cxn modelId="{26FB2964-EBDA-4F54-9452-524ED2FBD0AC}" type="presParOf" srcId="{22232058-F230-4770-819D-4379C7BDBF8F}" destId="{53072DDF-CF0E-4720-8A9E-9E29803053D0}" srcOrd="1" destOrd="0" presId="urn:microsoft.com/office/officeart/2005/8/layout/orgChart1"/>
    <dgm:cxn modelId="{524003F2-6ACA-48B8-9B01-63CC628077E9}" type="presParOf" srcId="{53072DDF-CF0E-4720-8A9E-9E29803053D0}" destId="{0765247C-29A9-46FF-905A-7352D2A5D3B3}" srcOrd="0" destOrd="0" presId="urn:microsoft.com/office/officeart/2005/8/layout/orgChart1"/>
    <dgm:cxn modelId="{3397F4E9-CE4B-42B8-B2B4-B356F797D330}" type="presParOf" srcId="{0765247C-29A9-46FF-905A-7352D2A5D3B3}" destId="{E1172B07-2C3B-4114-9EA5-CAF6111C1057}" srcOrd="0" destOrd="0" presId="urn:microsoft.com/office/officeart/2005/8/layout/orgChart1"/>
    <dgm:cxn modelId="{1C8AFCE5-7871-4377-8BF6-14B8096051F3}" type="presParOf" srcId="{0765247C-29A9-46FF-905A-7352D2A5D3B3}" destId="{68A4A32D-6DF4-4A9C-8AFB-35027C06069C}" srcOrd="1" destOrd="0" presId="urn:microsoft.com/office/officeart/2005/8/layout/orgChart1"/>
    <dgm:cxn modelId="{C1A1013C-990E-4092-B725-F696C208F1D4}" type="presParOf" srcId="{53072DDF-CF0E-4720-8A9E-9E29803053D0}" destId="{849FA622-29E0-4EF2-9685-A892FC4D4716}" srcOrd="1" destOrd="0" presId="urn:microsoft.com/office/officeart/2005/8/layout/orgChart1"/>
    <dgm:cxn modelId="{4B1A983E-E68B-4FA2-B28F-E28822F6A233}" type="presParOf" srcId="{53072DDF-CF0E-4720-8A9E-9E29803053D0}" destId="{AB292412-5745-476B-A410-6146168F21F3}" srcOrd="2" destOrd="0" presId="urn:microsoft.com/office/officeart/2005/8/layout/orgChart1"/>
    <dgm:cxn modelId="{E9DAE61C-DC6C-48E3-8A9B-240BFC2B0077}" type="presParOf" srcId="{22232058-F230-4770-819D-4379C7BDBF8F}" destId="{CFCE3F33-0766-441E-B711-71E06ECEFB7F}" srcOrd="2" destOrd="0" presId="urn:microsoft.com/office/officeart/2005/8/layout/orgChart1"/>
    <dgm:cxn modelId="{56502341-2DBF-42EC-AB7C-47F8FBFE663C}" type="presParOf" srcId="{22232058-F230-4770-819D-4379C7BDBF8F}" destId="{4CDAF4D0-2DE7-4079-8C5D-3BB94F135396}" srcOrd="3" destOrd="0" presId="urn:microsoft.com/office/officeart/2005/8/layout/orgChart1"/>
    <dgm:cxn modelId="{5C712020-1CA4-4A8E-89EE-2D0F23BA0503}" type="presParOf" srcId="{4CDAF4D0-2DE7-4079-8C5D-3BB94F135396}" destId="{70F5A0FE-1D23-4A56-9857-F6E8131D90C5}" srcOrd="0" destOrd="0" presId="urn:microsoft.com/office/officeart/2005/8/layout/orgChart1"/>
    <dgm:cxn modelId="{8ABD141B-7803-448A-A193-F07144AE1CC4}" type="presParOf" srcId="{70F5A0FE-1D23-4A56-9857-F6E8131D90C5}" destId="{A595F2F8-C222-4D84-8AA6-A6535600BDC4}" srcOrd="0" destOrd="0" presId="urn:microsoft.com/office/officeart/2005/8/layout/orgChart1"/>
    <dgm:cxn modelId="{8402872F-1468-49E7-9384-25990412F45E}" type="presParOf" srcId="{70F5A0FE-1D23-4A56-9857-F6E8131D90C5}" destId="{0E8737D2-6735-4924-B50F-7163AD18B8E7}" srcOrd="1" destOrd="0" presId="urn:microsoft.com/office/officeart/2005/8/layout/orgChart1"/>
    <dgm:cxn modelId="{8E228C0F-3AC5-4E46-8C85-9225EC7361E8}" type="presParOf" srcId="{4CDAF4D0-2DE7-4079-8C5D-3BB94F135396}" destId="{ABD4DCAC-5E30-4610-94D4-3C8AD605B5A3}" srcOrd="1" destOrd="0" presId="urn:microsoft.com/office/officeart/2005/8/layout/orgChart1"/>
    <dgm:cxn modelId="{7C1B9CC0-53EA-4054-8536-23C7340C87E1}" type="presParOf" srcId="{4CDAF4D0-2DE7-4079-8C5D-3BB94F135396}" destId="{15130590-8156-4F3A-90CF-E239845529D7}" srcOrd="2" destOrd="0" presId="urn:microsoft.com/office/officeart/2005/8/layout/orgChart1"/>
    <dgm:cxn modelId="{242A9AA9-7D10-4B60-AB68-D31511AEF9ED}" type="presParOf" srcId="{22232058-F230-4770-819D-4379C7BDBF8F}" destId="{DEF7D105-4DF6-4AC8-BFD6-48BD3E48B5DF}" srcOrd="4" destOrd="0" presId="urn:microsoft.com/office/officeart/2005/8/layout/orgChart1"/>
    <dgm:cxn modelId="{1ACF11A6-48DD-4FE4-8860-6F099C7042B0}" type="presParOf" srcId="{22232058-F230-4770-819D-4379C7BDBF8F}" destId="{84C94E0F-745C-4577-B850-6035203079E9}" srcOrd="5" destOrd="0" presId="urn:microsoft.com/office/officeart/2005/8/layout/orgChart1"/>
    <dgm:cxn modelId="{CF53D0C1-176F-4AB3-8707-F0697033D2B6}" type="presParOf" srcId="{84C94E0F-745C-4577-B850-6035203079E9}" destId="{51D97476-8AED-4DAB-BB6E-5047B2C1F783}" srcOrd="0" destOrd="0" presId="urn:microsoft.com/office/officeart/2005/8/layout/orgChart1"/>
    <dgm:cxn modelId="{88C3BFB6-AF89-4CB9-974E-C5AB257B3219}" type="presParOf" srcId="{51D97476-8AED-4DAB-BB6E-5047B2C1F783}" destId="{1677CA2F-CC42-427F-9456-0221C7D31150}" srcOrd="0" destOrd="0" presId="urn:microsoft.com/office/officeart/2005/8/layout/orgChart1"/>
    <dgm:cxn modelId="{4E4A3DD5-C2F2-4E72-A11C-D8C997844A84}" type="presParOf" srcId="{51D97476-8AED-4DAB-BB6E-5047B2C1F783}" destId="{A1EED959-DEAA-4AB8-89FE-664AA13AC256}" srcOrd="1" destOrd="0" presId="urn:microsoft.com/office/officeart/2005/8/layout/orgChart1"/>
    <dgm:cxn modelId="{7353E002-8B01-4587-A62E-FBBE66BEB834}" type="presParOf" srcId="{84C94E0F-745C-4577-B850-6035203079E9}" destId="{71103A4B-577A-4F59-BF1B-3B2BC81AFB23}" srcOrd="1" destOrd="0" presId="urn:microsoft.com/office/officeart/2005/8/layout/orgChart1"/>
    <dgm:cxn modelId="{72698230-C1DC-432A-9BFD-AAF60B6BA8C0}" type="presParOf" srcId="{84C94E0F-745C-4577-B850-6035203079E9}" destId="{E4F040B5-0EE7-48DC-827F-C336634CDD72}" srcOrd="2" destOrd="0" presId="urn:microsoft.com/office/officeart/2005/8/layout/orgChart1"/>
    <dgm:cxn modelId="{E0B9E009-453E-4418-80C5-6DA995CBD1DD}" type="presParOf" srcId="{E4F040B5-0EE7-48DC-827F-C336634CDD72}" destId="{8C066294-4A0A-4B1D-ACC4-1B9B63E792E1}" srcOrd="0" destOrd="0" presId="urn:microsoft.com/office/officeart/2005/8/layout/orgChart1"/>
    <dgm:cxn modelId="{35832C04-8DCA-4A84-95D6-80D20C562BA6}" type="presParOf" srcId="{E4F040B5-0EE7-48DC-827F-C336634CDD72}" destId="{0DC9D382-BB4E-41CB-BFF9-E9078966D13C}" srcOrd="1" destOrd="0" presId="urn:microsoft.com/office/officeart/2005/8/layout/orgChart1"/>
    <dgm:cxn modelId="{85C0674A-3C19-4E99-A5C3-F37B46308E00}" type="presParOf" srcId="{0DC9D382-BB4E-41CB-BFF9-E9078966D13C}" destId="{BC0A1E31-6F8A-4A37-9B65-055C98BCF0E8}" srcOrd="0" destOrd="0" presId="urn:microsoft.com/office/officeart/2005/8/layout/orgChart1"/>
    <dgm:cxn modelId="{60541A3A-6312-4AFA-9CC9-7004E3C5264C}" type="presParOf" srcId="{BC0A1E31-6F8A-4A37-9B65-055C98BCF0E8}" destId="{E6A91F87-BE0E-4B74-99B6-7617BDE153B0}" srcOrd="0" destOrd="0" presId="urn:microsoft.com/office/officeart/2005/8/layout/orgChart1"/>
    <dgm:cxn modelId="{30D22280-AD83-450C-A53F-B6BD01C8B2F7}" type="presParOf" srcId="{BC0A1E31-6F8A-4A37-9B65-055C98BCF0E8}" destId="{8376C991-2F38-4406-B49E-D726A4E86969}" srcOrd="1" destOrd="0" presId="urn:microsoft.com/office/officeart/2005/8/layout/orgChart1"/>
    <dgm:cxn modelId="{03E68EAA-CD82-49C1-AC88-8AAFBC98C591}" type="presParOf" srcId="{0DC9D382-BB4E-41CB-BFF9-E9078966D13C}" destId="{E2E01386-E6CC-4CBB-8B25-B25FAECCEEC9}" srcOrd="1" destOrd="0" presId="urn:microsoft.com/office/officeart/2005/8/layout/orgChart1"/>
    <dgm:cxn modelId="{25DDA633-9E7D-4EAE-B61C-34BF58F27EA2}" type="presParOf" srcId="{0DC9D382-BB4E-41CB-BFF9-E9078966D13C}" destId="{440E62BC-4EEC-45D6-8640-D5E00B988B60}" srcOrd="2" destOrd="0" presId="urn:microsoft.com/office/officeart/2005/8/layout/orgChart1"/>
    <dgm:cxn modelId="{CE17346B-DC9E-4D5C-83A4-F53A1560F6CC}" type="presParOf" srcId="{E4F040B5-0EE7-48DC-827F-C336634CDD72}" destId="{D465567B-FBE6-4BA8-8CB1-3470C0059972}" srcOrd="2" destOrd="0" presId="urn:microsoft.com/office/officeart/2005/8/layout/orgChart1"/>
    <dgm:cxn modelId="{3AB2F2D0-C43C-44D2-A693-5E8345F45E92}" type="presParOf" srcId="{E4F040B5-0EE7-48DC-827F-C336634CDD72}" destId="{060AB438-2B08-4B07-9232-7E951C77497E}" srcOrd="3" destOrd="0" presId="urn:microsoft.com/office/officeart/2005/8/layout/orgChart1"/>
    <dgm:cxn modelId="{BE6ED34C-41EE-4E45-BC85-648A17A7A9C0}" type="presParOf" srcId="{060AB438-2B08-4B07-9232-7E951C77497E}" destId="{051E3040-D5AD-40ED-95B9-9DAC31417C65}" srcOrd="0" destOrd="0" presId="urn:microsoft.com/office/officeart/2005/8/layout/orgChart1"/>
    <dgm:cxn modelId="{FFE0AD79-3491-4D06-986F-0A332EB5665D}" type="presParOf" srcId="{051E3040-D5AD-40ED-95B9-9DAC31417C65}" destId="{CA9BC0CB-ADE3-4C62-B414-0D3753D66E28}" srcOrd="0" destOrd="0" presId="urn:microsoft.com/office/officeart/2005/8/layout/orgChart1"/>
    <dgm:cxn modelId="{0651B15D-2044-4567-BCD9-EF359E7C73E0}" type="presParOf" srcId="{051E3040-D5AD-40ED-95B9-9DAC31417C65}" destId="{F8BC28FE-19F4-4665-B9FF-1F75DE10B90D}" srcOrd="1" destOrd="0" presId="urn:microsoft.com/office/officeart/2005/8/layout/orgChart1"/>
    <dgm:cxn modelId="{EC6CDA71-1DDB-43C1-A052-63D6C8B7D6EA}" type="presParOf" srcId="{060AB438-2B08-4B07-9232-7E951C77497E}" destId="{4B85F792-5F4D-440B-9622-4F946FFF5EA5}" srcOrd="1" destOrd="0" presId="urn:microsoft.com/office/officeart/2005/8/layout/orgChart1"/>
    <dgm:cxn modelId="{25D7831C-18EA-47E7-8A91-0DE994AEE70D}" type="presParOf" srcId="{060AB438-2B08-4B07-9232-7E951C77497E}" destId="{B433870B-18B7-460B-893E-611E7AE977FC}" srcOrd="2" destOrd="0" presId="urn:microsoft.com/office/officeart/2005/8/layout/orgChart1"/>
    <dgm:cxn modelId="{5E3864D3-A6C4-4335-8544-2CCB619901C6}" type="presParOf" srcId="{E4F040B5-0EE7-48DC-827F-C336634CDD72}" destId="{7E7093D2-60B6-402E-8EEC-E7045F5D4B05}" srcOrd="4" destOrd="0" presId="urn:microsoft.com/office/officeart/2005/8/layout/orgChart1"/>
    <dgm:cxn modelId="{A7F4C27A-19D9-4F22-9043-45B51EF81753}" type="presParOf" srcId="{E4F040B5-0EE7-48DC-827F-C336634CDD72}" destId="{ABA2F68D-0282-4078-85AE-D6258D8DDC60}" srcOrd="5" destOrd="0" presId="urn:microsoft.com/office/officeart/2005/8/layout/orgChart1"/>
    <dgm:cxn modelId="{BBF597EC-BA09-4E1B-8A1E-006F1E900C1D}" type="presParOf" srcId="{ABA2F68D-0282-4078-85AE-D6258D8DDC60}" destId="{D5F8DEA9-A4EE-4090-88FA-B1D5ECFD3C2B}" srcOrd="0" destOrd="0" presId="urn:microsoft.com/office/officeart/2005/8/layout/orgChart1"/>
    <dgm:cxn modelId="{3B7C30CE-A5CA-493E-B269-4FFE1117ABFF}" type="presParOf" srcId="{D5F8DEA9-A4EE-4090-88FA-B1D5ECFD3C2B}" destId="{AFF40FB9-66C0-4BE5-B47C-B9633DE223B1}" srcOrd="0" destOrd="0" presId="urn:microsoft.com/office/officeart/2005/8/layout/orgChart1"/>
    <dgm:cxn modelId="{526531B1-0994-4BDE-AA91-20C0A1A1E09A}" type="presParOf" srcId="{D5F8DEA9-A4EE-4090-88FA-B1D5ECFD3C2B}" destId="{9A567528-ABCE-4489-BF0C-F88A7A93CFB5}" srcOrd="1" destOrd="0" presId="urn:microsoft.com/office/officeart/2005/8/layout/orgChart1"/>
    <dgm:cxn modelId="{A9AD5819-1A7E-41D3-A4F7-378944F89770}" type="presParOf" srcId="{ABA2F68D-0282-4078-85AE-D6258D8DDC60}" destId="{6ADC6589-D88C-453F-B221-5B7D38A1D6FD}" srcOrd="1" destOrd="0" presId="urn:microsoft.com/office/officeart/2005/8/layout/orgChart1"/>
    <dgm:cxn modelId="{8A1221D2-437F-4999-AC11-96E9F46DEB7B}" type="presParOf" srcId="{ABA2F68D-0282-4078-85AE-D6258D8DDC60}" destId="{3DED45EF-2C8E-40A3-8A41-0F9738E9C0D2}" srcOrd="2" destOrd="0" presId="urn:microsoft.com/office/officeart/2005/8/layout/orgChart1"/>
    <dgm:cxn modelId="{95B0195F-F115-4315-8DE6-109B029B668E}" type="presParOf" srcId="{E4F040B5-0EE7-48DC-827F-C336634CDD72}" destId="{3CA8C119-25AA-40C2-8A7D-49AD0C0BE199}" srcOrd="6" destOrd="0" presId="urn:microsoft.com/office/officeart/2005/8/layout/orgChart1"/>
    <dgm:cxn modelId="{463F10A5-3F60-4AC9-A6CF-D129EFED84B8}" type="presParOf" srcId="{E4F040B5-0EE7-48DC-827F-C336634CDD72}" destId="{273707AF-CDCE-4F5E-AF3D-D54B3ECFB896}" srcOrd="7" destOrd="0" presId="urn:microsoft.com/office/officeart/2005/8/layout/orgChart1"/>
    <dgm:cxn modelId="{8E60F330-0079-47A7-ABBB-5EC43F75E300}" type="presParOf" srcId="{273707AF-CDCE-4F5E-AF3D-D54B3ECFB896}" destId="{F053BB27-D9F6-44A2-9BAF-87684460801C}" srcOrd="0" destOrd="0" presId="urn:microsoft.com/office/officeart/2005/8/layout/orgChart1"/>
    <dgm:cxn modelId="{059E5D86-0C6C-42E4-A0E8-FDC1CB0444BC}" type="presParOf" srcId="{F053BB27-D9F6-44A2-9BAF-87684460801C}" destId="{1D1D29DA-17E7-47DF-B413-EE8DBFD511D9}" srcOrd="0" destOrd="0" presId="urn:microsoft.com/office/officeart/2005/8/layout/orgChart1"/>
    <dgm:cxn modelId="{634A4CB1-D617-44CE-87FA-3B8E69DF8562}" type="presParOf" srcId="{F053BB27-D9F6-44A2-9BAF-87684460801C}" destId="{BCAB562C-F431-401A-B3B4-4677885A118D}" srcOrd="1" destOrd="0" presId="urn:microsoft.com/office/officeart/2005/8/layout/orgChart1"/>
    <dgm:cxn modelId="{F6419B93-3461-4BCD-A623-DFBC631C47D3}" type="presParOf" srcId="{273707AF-CDCE-4F5E-AF3D-D54B3ECFB896}" destId="{D72C50CA-33F0-49CB-961A-44CF60AB62E4}" srcOrd="1" destOrd="0" presId="urn:microsoft.com/office/officeart/2005/8/layout/orgChart1"/>
    <dgm:cxn modelId="{87BC8DFE-14B8-45F7-9D79-C706E471E0E1}" type="presParOf" srcId="{273707AF-CDCE-4F5E-AF3D-D54B3ECFB896}" destId="{D0215142-0522-4170-8891-DE9FDB25B17C}" srcOrd="2" destOrd="0" presId="urn:microsoft.com/office/officeart/2005/8/layout/orgChart1"/>
    <dgm:cxn modelId="{E0A05453-A3CA-4AB6-A747-FAE5335FE7C1}" type="presParOf" srcId="{E4F040B5-0EE7-48DC-827F-C336634CDD72}" destId="{6D708FD3-2E0D-4E5A-B281-DF3C448BCD78}" srcOrd="8" destOrd="0" presId="urn:microsoft.com/office/officeart/2005/8/layout/orgChart1"/>
    <dgm:cxn modelId="{E8A1BB82-15A1-4FA1-8679-71624AFA91C7}" type="presParOf" srcId="{E4F040B5-0EE7-48DC-827F-C336634CDD72}" destId="{68EA5D00-C30F-4109-BAD5-C92632FCD6FA}" srcOrd="9" destOrd="0" presId="urn:microsoft.com/office/officeart/2005/8/layout/orgChart1"/>
    <dgm:cxn modelId="{3AC8507C-B702-44DA-81EC-0950A09093AA}" type="presParOf" srcId="{68EA5D00-C30F-4109-BAD5-C92632FCD6FA}" destId="{32C461A4-7069-4ED2-AD53-B46504CDA615}" srcOrd="0" destOrd="0" presId="urn:microsoft.com/office/officeart/2005/8/layout/orgChart1"/>
    <dgm:cxn modelId="{61EE7AF0-4FF1-4225-97CB-EABE2D0D5772}" type="presParOf" srcId="{32C461A4-7069-4ED2-AD53-B46504CDA615}" destId="{D5B8D46E-B0E1-4A45-B5C9-5DC1AC539E71}" srcOrd="0" destOrd="0" presId="urn:microsoft.com/office/officeart/2005/8/layout/orgChart1"/>
    <dgm:cxn modelId="{AE48E490-50B5-43DA-AA38-528BEFC2B30E}" type="presParOf" srcId="{32C461A4-7069-4ED2-AD53-B46504CDA615}" destId="{BABA0130-2CBF-407B-A03B-98BA186B48EA}" srcOrd="1" destOrd="0" presId="urn:microsoft.com/office/officeart/2005/8/layout/orgChart1"/>
    <dgm:cxn modelId="{481DF1F7-9BB5-4481-8212-96C4E8A139FE}" type="presParOf" srcId="{68EA5D00-C30F-4109-BAD5-C92632FCD6FA}" destId="{596D71F7-E7DB-43EC-A156-6CBBD26C6F79}" srcOrd="1" destOrd="0" presId="urn:microsoft.com/office/officeart/2005/8/layout/orgChart1"/>
    <dgm:cxn modelId="{40F77D0F-8EC3-4577-A311-E46E331CFCE3}" type="presParOf" srcId="{68EA5D00-C30F-4109-BAD5-C92632FCD6FA}" destId="{442C3A17-A05C-48A7-A957-1A688C482378}" srcOrd="2" destOrd="0" presId="urn:microsoft.com/office/officeart/2005/8/layout/orgChart1"/>
    <dgm:cxn modelId="{78E47EC3-79CE-4487-A708-0479A312E77F}" type="presParOf" srcId="{E4F040B5-0EE7-48DC-827F-C336634CDD72}" destId="{3758106A-E4AC-4F40-93E7-1E645403DB7E}" srcOrd="10" destOrd="0" presId="urn:microsoft.com/office/officeart/2005/8/layout/orgChart1"/>
    <dgm:cxn modelId="{06768C8A-E7E3-4409-82A6-069B70B09ED3}" type="presParOf" srcId="{E4F040B5-0EE7-48DC-827F-C336634CDD72}" destId="{9BAB0DA3-39F0-4EBF-AA33-B9B7A46F3751}" srcOrd="11" destOrd="0" presId="urn:microsoft.com/office/officeart/2005/8/layout/orgChart1"/>
    <dgm:cxn modelId="{E2A2733C-C9A6-44B1-A59B-8FD9EFDA9B7F}" type="presParOf" srcId="{9BAB0DA3-39F0-4EBF-AA33-B9B7A46F3751}" destId="{C82C463A-F403-4BFC-832F-CA2E2EDD7057}" srcOrd="0" destOrd="0" presId="urn:microsoft.com/office/officeart/2005/8/layout/orgChart1"/>
    <dgm:cxn modelId="{E24CD21F-C606-4444-9990-566B14B36F9D}" type="presParOf" srcId="{C82C463A-F403-4BFC-832F-CA2E2EDD7057}" destId="{12A55A77-6623-4DFF-A1F7-E9069F93592C}" srcOrd="0" destOrd="0" presId="urn:microsoft.com/office/officeart/2005/8/layout/orgChart1"/>
    <dgm:cxn modelId="{BE7C708A-1231-4BF7-BB70-DB2FABED74D5}" type="presParOf" srcId="{C82C463A-F403-4BFC-832F-CA2E2EDD7057}" destId="{CDD69844-4456-4DBD-BF46-4D94E4A147D5}" srcOrd="1" destOrd="0" presId="urn:microsoft.com/office/officeart/2005/8/layout/orgChart1"/>
    <dgm:cxn modelId="{916C4293-1110-4958-9307-162D5680CF27}" type="presParOf" srcId="{9BAB0DA3-39F0-4EBF-AA33-B9B7A46F3751}" destId="{28A8BE0B-6C75-4501-B16F-A90FD86BB74C}" srcOrd="1" destOrd="0" presId="urn:microsoft.com/office/officeart/2005/8/layout/orgChart1"/>
    <dgm:cxn modelId="{4E1E1188-D24C-4E74-ACF7-0E2A37E98072}" type="presParOf" srcId="{9BAB0DA3-39F0-4EBF-AA33-B9B7A46F3751}" destId="{D91C431F-4AFB-404D-A666-0AF9F79B5D76}" srcOrd="2" destOrd="0" presId="urn:microsoft.com/office/officeart/2005/8/layout/orgChart1"/>
    <dgm:cxn modelId="{C52992C4-11B4-468B-928F-B16C01149792}" type="presParOf" srcId="{E4F040B5-0EE7-48DC-827F-C336634CDD72}" destId="{3674D0ED-8634-4FC1-8F0A-C124A05FB69E}" srcOrd="12" destOrd="0" presId="urn:microsoft.com/office/officeart/2005/8/layout/orgChart1"/>
    <dgm:cxn modelId="{604ABD4A-FD37-427A-81C1-7C6AD141CBDD}" type="presParOf" srcId="{E4F040B5-0EE7-48DC-827F-C336634CDD72}" destId="{99B14C6C-A5D1-4E8D-8AE8-8DFE73A4010A}" srcOrd="13" destOrd="0" presId="urn:microsoft.com/office/officeart/2005/8/layout/orgChart1"/>
    <dgm:cxn modelId="{D4CB2552-0820-41EF-A339-0FED9965F423}" type="presParOf" srcId="{99B14C6C-A5D1-4E8D-8AE8-8DFE73A4010A}" destId="{BF70E781-74CD-47E5-9796-E835C18354BF}" srcOrd="0" destOrd="0" presId="urn:microsoft.com/office/officeart/2005/8/layout/orgChart1"/>
    <dgm:cxn modelId="{6558559D-A843-41E8-864A-04B60A31DAA4}" type="presParOf" srcId="{BF70E781-74CD-47E5-9796-E835C18354BF}" destId="{B0626B53-F9FD-4DD8-896E-CE0D9E8EC0CA}" srcOrd="0" destOrd="0" presId="urn:microsoft.com/office/officeart/2005/8/layout/orgChart1"/>
    <dgm:cxn modelId="{5BB0DF5C-2E55-4E47-A548-AE0442A399A1}" type="presParOf" srcId="{BF70E781-74CD-47E5-9796-E835C18354BF}" destId="{5AB981F5-D575-4A90-9582-4412939E5613}" srcOrd="1" destOrd="0" presId="urn:microsoft.com/office/officeart/2005/8/layout/orgChart1"/>
    <dgm:cxn modelId="{8E786B28-F1FD-4728-A4A2-6EFCAD9AC0CF}" type="presParOf" srcId="{99B14C6C-A5D1-4E8D-8AE8-8DFE73A4010A}" destId="{6804ABB2-D3A3-4E54-9E8D-F5B3B65D758C}" srcOrd="1" destOrd="0" presId="urn:microsoft.com/office/officeart/2005/8/layout/orgChart1"/>
    <dgm:cxn modelId="{C851F96A-462B-4D1A-93A5-4BE635A3896D}" type="presParOf" srcId="{99B14C6C-A5D1-4E8D-8AE8-8DFE73A4010A}" destId="{00B59A4F-10F5-4E6B-A341-4E845CAAD43F}" srcOrd="2" destOrd="0" presId="urn:microsoft.com/office/officeart/2005/8/layout/orgChart1"/>
    <dgm:cxn modelId="{F8B611AA-726D-48EA-B7A7-22315A81B047}" type="presParOf" srcId="{E4F040B5-0EE7-48DC-827F-C336634CDD72}" destId="{083C6F0F-B769-41BE-9E13-D686BBD5D040}" srcOrd="14" destOrd="0" presId="urn:microsoft.com/office/officeart/2005/8/layout/orgChart1"/>
    <dgm:cxn modelId="{FC7DCD3C-00F6-4378-8F03-C3B0846F6DA0}" type="presParOf" srcId="{E4F040B5-0EE7-48DC-827F-C336634CDD72}" destId="{BBB0BF71-88AB-45CD-BF45-0F9538589905}" srcOrd="15" destOrd="0" presId="urn:microsoft.com/office/officeart/2005/8/layout/orgChart1"/>
    <dgm:cxn modelId="{32A12997-B979-4FB8-9C97-67A224862C5F}" type="presParOf" srcId="{BBB0BF71-88AB-45CD-BF45-0F9538589905}" destId="{D09233EB-E021-4DD1-9E28-5D2FC0BE21AD}" srcOrd="0" destOrd="0" presId="urn:microsoft.com/office/officeart/2005/8/layout/orgChart1"/>
    <dgm:cxn modelId="{CEDF19AE-FCD2-449A-A69D-97100B933FEB}" type="presParOf" srcId="{D09233EB-E021-4DD1-9E28-5D2FC0BE21AD}" destId="{7B61465B-0B3E-489F-8B99-6B66AFE484CC}" srcOrd="0" destOrd="0" presId="urn:microsoft.com/office/officeart/2005/8/layout/orgChart1"/>
    <dgm:cxn modelId="{6ADC2249-4793-424D-A462-024DE66744CE}" type="presParOf" srcId="{D09233EB-E021-4DD1-9E28-5D2FC0BE21AD}" destId="{F2A6ED31-3CE0-4F63-8BD6-DF5416CC42FD}" srcOrd="1" destOrd="0" presId="urn:microsoft.com/office/officeart/2005/8/layout/orgChart1"/>
    <dgm:cxn modelId="{664AE6D5-A40A-42B8-860D-FFCC2AD7E2FA}" type="presParOf" srcId="{BBB0BF71-88AB-45CD-BF45-0F9538589905}" destId="{F8CF7EA3-0B87-424D-BCB5-4E45ECBDB0A5}" srcOrd="1" destOrd="0" presId="urn:microsoft.com/office/officeart/2005/8/layout/orgChart1"/>
    <dgm:cxn modelId="{FB91BB4F-EF9A-44A5-BF2B-0C06103D17E2}" type="presParOf" srcId="{BBB0BF71-88AB-45CD-BF45-0F9538589905}" destId="{3D7338C0-62EC-41A2-9532-6791FF73885C}" srcOrd="2" destOrd="0" presId="urn:microsoft.com/office/officeart/2005/8/layout/orgChart1"/>
    <dgm:cxn modelId="{4AB51E7A-89A7-4BA9-8739-60A2AACA536F}" type="presParOf" srcId="{E4F040B5-0EE7-48DC-827F-C336634CDD72}" destId="{A3F707FD-D7A0-4BDF-A3DE-2538E6C95721}" srcOrd="16" destOrd="0" presId="urn:microsoft.com/office/officeart/2005/8/layout/orgChart1"/>
    <dgm:cxn modelId="{0BCE7FC4-135E-4D71-AB2B-AA64C0E3C363}" type="presParOf" srcId="{E4F040B5-0EE7-48DC-827F-C336634CDD72}" destId="{D13B60C1-FE82-4D02-A61D-0232A05A84BD}" srcOrd="17" destOrd="0" presId="urn:microsoft.com/office/officeart/2005/8/layout/orgChart1"/>
    <dgm:cxn modelId="{973D15B4-80CE-4D45-89D7-F51C11CD4F1C}" type="presParOf" srcId="{D13B60C1-FE82-4D02-A61D-0232A05A84BD}" destId="{3EDA6045-19F0-4143-ADFC-D7F7D059D087}" srcOrd="0" destOrd="0" presId="urn:microsoft.com/office/officeart/2005/8/layout/orgChart1"/>
    <dgm:cxn modelId="{83563001-112C-439D-8022-EB406B7FDC0E}" type="presParOf" srcId="{3EDA6045-19F0-4143-ADFC-D7F7D059D087}" destId="{E263C8C2-C571-40DE-9AE3-F494F91ED3EF}" srcOrd="0" destOrd="0" presId="urn:microsoft.com/office/officeart/2005/8/layout/orgChart1"/>
    <dgm:cxn modelId="{0D36CC6C-413D-40E2-A6D6-1974E4FD2B5F}" type="presParOf" srcId="{3EDA6045-19F0-4143-ADFC-D7F7D059D087}" destId="{96EE9A97-7518-4B2B-A4DD-648A28FE69BE}" srcOrd="1" destOrd="0" presId="urn:microsoft.com/office/officeart/2005/8/layout/orgChart1"/>
    <dgm:cxn modelId="{F592D660-2AB9-4055-8D47-3F0D0AECE128}" type="presParOf" srcId="{D13B60C1-FE82-4D02-A61D-0232A05A84BD}" destId="{746CE826-305D-4EA9-AD75-D48337E75695}" srcOrd="1" destOrd="0" presId="urn:microsoft.com/office/officeart/2005/8/layout/orgChart1"/>
    <dgm:cxn modelId="{C4F62018-20D5-4B27-8584-942C13C5FA6E}" type="presParOf" srcId="{D13B60C1-FE82-4D02-A61D-0232A05A84BD}" destId="{1A46911C-6433-4888-ACF8-FE7422B550E9}" srcOrd="2" destOrd="0" presId="urn:microsoft.com/office/officeart/2005/8/layout/orgChart1"/>
    <dgm:cxn modelId="{29F470CD-05CB-4B3F-A736-05C507B5845E}" type="presParOf" srcId="{E4F040B5-0EE7-48DC-827F-C336634CDD72}" destId="{B48FEE6B-6C64-426F-98B6-4B28E664FBB2}" srcOrd="18" destOrd="0" presId="urn:microsoft.com/office/officeart/2005/8/layout/orgChart1"/>
    <dgm:cxn modelId="{DA9AD5D7-6278-46B0-A573-FCF8D401F446}" type="presParOf" srcId="{E4F040B5-0EE7-48DC-827F-C336634CDD72}" destId="{8771A2ED-5285-4C6E-AF5C-B51AF82E21FF}" srcOrd="19" destOrd="0" presId="urn:microsoft.com/office/officeart/2005/8/layout/orgChart1"/>
    <dgm:cxn modelId="{7DC62D2A-2BF3-454E-A820-56451B89CD09}" type="presParOf" srcId="{8771A2ED-5285-4C6E-AF5C-B51AF82E21FF}" destId="{31225BA9-F179-440E-83FF-9A729ADA504B}" srcOrd="0" destOrd="0" presId="urn:microsoft.com/office/officeart/2005/8/layout/orgChart1"/>
    <dgm:cxn modelId="{1871A5B6-0D69-420C-91E9-BF4E2F703376}" type="presParOf" srcId="{31225BA9-F179-440E-83FF-9A729ADA504B}" destId="{AF714C94-5A52-47A2-9778-686978717D1B}" srcOrd="0" destOrd="0" presId="urn:microsoft.com/office/officeart/2005/8/layout/orgChart1"/>
    <dgm:cxn modelId="{CAB603E8-F2AF-4C8C-B173-C6208352D2B7}" type="presParOf" srcId="{31225BA9-F179-440E-83FF-9A729ADA504B}" destId="{CF0A1F1B-2DF8-4C25-85FE-EF7EAC0136E3}" srcOrd="1" destOrd="0" presId="urn:microsoft.com/office/officeart/2005/8/layout/orgChart1"/>
    <dgm:cxn modelId="{FC1D72EA-98C5-4941-AE84-CE1940547142}" type="presParOf" srcId="{8771A2ED-5285-4C6E-AF5C-B51AF82E21FF}" destId="{D2FEB374-943A-402C-8D56-8DFDE0643C71}" srcOrd="1" destOrd="0" presId="urn:microsoft.com/office/officeart/2005/8/layout/orgChart1"/>
    <dgm:cxn modelId="{03B7928E-42CD-4E25-9C8F-BDC27A2DB6EA}" type="presParOf" srcId="{8771A2ED-5285-4C6E-AF5C-B51AF82E21FF}" destId="{2312B16A-FACD-457E-A462-193FB46E127F}" srcOrd="2" destOrd="0" presId="urn:microsoft.com/office/officeart/2005/8/layout/orgChart1"/>
    <dgm:cxn modelId="{E158B296-66DB-4A97-B73B-85B375A2995D}" type="presParOf" srcId="{22232058-F230-4770-819D-4379C7BDBF8F}" destId="{A6CD8394-7BFC-4244-BA70-15D2A44FF5D9}" srcOrd="6" destOrd="0" presId="urn:microsoft.com/office/officeart/2005/8/layout/orgChart1"/>
    <dgm:cxn modelId="{F1A1680A-EC71-41F8-A871-730C193F4E17}" type="presParOf" srcId="{22232058-F230-4770-819D-4379C7BDBF8F}" destId="{8DB8798A-6283-41E7-BD42-6D4389506AE9}" srcOrd="7" destOrd="0" presId="urn:microsoft.com/office/officeart/2005/8/layout/orgChart1"/>
    <dgm:cxn modelId="{CBC1CB06-CD6F-4AD5-B464-53C28F810873}" type="presParOf" srcId="{8DB8798A-6283-41E7-BD42-6D4389506AE9}" destId="{31F6F94D-1A5A-4FA5-9D1D-E7AE8B95A1F0}" srcOrd="0" destOrd="0" presId="urn:microsoft.com/office/officeart/2005/8/layout/orgChart1"/>
    <dgm:cxn modelId="{E7B255E5-BAEA-46FF-888D-B69F2DDCC034}" type="presParOf" srcId="{31F6F94D-1A5A-4FA5-9D1D-E7AE8B95A1F0}" destId="{10D30E4A-D0DD-4D88-93FC-2F9962E21E0D}" srcOrd="0" destOrd="0" presId="urn:microsoft.com/office/officeart/2005/8/layout/orgChart1"/>
    <dgm:cxn modelId="{F2DBE4C6-9D67-48EE-A0D2-17F776BD3B2E}" type="presParOf" srcId="{31F6F94D-1A5A-4FA5-9D1D-E7AE8B95A1F0}" destId="{C65E60ED-6D58-4317-8B52-BA4B2DDC37DF}" srcOrd="1" destOrd="0" presId="urn:microsoft.com/office/officeart/2005/8/layout/orgChart1"/>
    <dgm:cxn modelId="{CC46394B-789E-4CF9-B401-6C1A87774D3E}" type="presParOf" srcId="{8DB8798A-6283-41E7-BD42-6D4389506AE9}" destId="{01CCEC3E-AB08-49FB-946C-18D28A631110}" srcOrd="1" destOrd="0" presId="urn:microsoft.com/office/officeart/2005/8/layout/orgChart1"/>
    <dgm:cxn modelId="{8F0A58B9-F55E-4FC3-B141-13761C7803F1}" type="presParOf" srcId="{8DB8798A-6283-41E7-BD42-6D4389506AE9}" destId="{DC608162-524E-4282-976F-49AD436D06C2}" srcOrd="2" destOrd="0" presId="urn:microsoft.com/office/officeart/2005/8/layout/orgChart1"/>
    <dgm:cxn modelId="{E5772D53-3CE7-4C27-B78D-0FF33BEDC11F}" type="presParOf" srcId="{22232058-F230-4770-819D-4379C7BDBF8F}" destId="{1E3CAAD8-7766-47F1-93EA-C1B6230AF013}" srcOrd="8" destOrd="0" presId="urn:microsoft.com/office/officeart/2005/8/layout/orgChart1"/>
    <dgm:cxn modelId="{9B60C89A-20C1-4A2C-ADE5-AFBE2CF1B969}" type="presParOf" srcId="{22232058-F230-4770-819D-4379C7BDBF8F}" destId="{F037EE58-E65B-4901-BC92-902A127737F8}" srcOrd="9" destOrd="0" presId="urn:microsoft.com/office/officeart/2005/8/layout/orgChart1"/>
    <dgm:cxn modelId="{411EEEC4-F254-49C0-8B3A-1F12F6EEC419}" type="presParOf" srcId="{F037EE58-E65B-4901-BC92-902A127737F8}" destId="{21686DE8-1285-47F9-BED6-EEE9223F64CA}" srcOrd="0" destOrd="0" presId="urn:microsoft.com/office/officeart/2005/8/layout/orgChart1"/>
    <dgm:cxn modelId="{06D21C85-233E-4D04-A50F-55AA3609941A}" type="presParOf" srcId="{21686DE8-1285-47F9-BED6-EEE9223F64CA}" destId="{37395EC4-BB8A-452C-B777-7D9C681FDFCD}" srcOrd="0" destOrd="0" presId="urn:microsoft.com/office/officeart/2005/8/layout/orgChart1"/>
    <dgm:cxn modelId="{32ECFA4E-2E23-4DF7-9043-FE679DC14925}" type="presParOf" srcId="{21686DE8-1285-47F9-BED6-EEE9223F64CA}" destId="{61E37E3A-9286-4419-985D-0F125955CB21}" srcOrd="1" destOrd="0" presId="urn:microsoft.com/office/officeart/2005/8/layout/orgChart1"/>
    <dgm:cxn modelId="{512D72D8-4A32-474E-96E5-41F44E85AB97}" type="presParOf" srcId="{F037EE58-E65B-4901-BC92-902A127737F8}" destId="{895EB7BF-6CA1-4B3B-9E37-8B8D694A0D06}" srcOrd="1" destOrd="0" presId="urn:microsoft.com/office/officeart/2005/8/layout/orgChart1"/>
    <dgm:cxn modelId="{A4AC9911-0A8E-4571-85DE-45DCAA78E847}" type="presParOf" srcId="{F037EE58-E65B-4901-BC92-902A127737F8}" destId="{09CCB7F3-0BD1-4249-AAD8-CB3CA21D91FB}" srcOrd="2" destOrd="0" presId="urn:microsoft.com/office/officeart/2005/8/layout/orgChart1"/>
    <dgm:cxn modelId="{3FBDD425-FDF3-4174-A176-DA5175EDFEC3}" type="presParOf" srcId="{22232058-F230-4770-819D-4379C7BDBF8F}" destId="{D608889A-7020-4960-9563-C7361F8E3A27}" srcOrd="10" destOrd="0" presId="urn:microsoft.com/office/officeart/2005/8/layout/orgChart1"/>
    <dgm:cxn modelId="{33FCD108-576F-4DE3-BFF1-752FE5E83E9D}" type="presParOf" srcId="{22232058-F230-4770-819D-4379C7BDBF8F}" destId="{44160B7B-0004-45D8-A7B4-386556C5F179}" srcOrd="11" destOrd="0" presId="urn:microsoft.com/office/officeart/2005/8/layout/orgChart1"/>
    <dgm:cxn modelId="{1FC926E6-CEC6-4899-8326-E3201CC16BB2}" type="presParOf" srcId="{44160B7B-0004-45D8-A7B4-386556C5F179}" destId="{7A0BDDF3-EDC8-497A-A8DB-758C743B4EE2}" srcOrd="0" destOrd="0" presId="urn:microsoft.com/office/officeart/2005/8/layout/orgChart1"/>
    <dgm:cxn modelId="{1FBE6423-9259-40C1-867D-460FF43D57C9}" type="presParOf" srcId="{7A0BDDF3-EDC8-497A-A8DB-758C743B4EE2}" destId="{D47BB29F-E15B-4DB4-AEA2-948E193035A9}" srcOrd="0" destOrd="0" presId="urn:microsoft.com/office/officeart/2005/8/layout/orgChart1"/>
    <dgm:cxn modelId="{69A4C6EB-34E1-4ABC-BC3A-BC5AFD980A97}" type="presParOf" srcId="{7A0BDDF3-EDC8-497A-A8DB-758C743B4EE2}" destId="{7C281965-AA95-470B-A569-C691F6CD22F4}" srcOrd="1" destOrd="0" presId="urn:microsoft.com/office/officeart/2005/8/layout/orgChart1"/>
    <dgm:cxn modelId="{5FCD7B47-AFE4-4D46-A265-7BDF6D9FA7DA}" type="presParOf" srcId="{44160B7B-0004-45D8-A7B4-386556C5F179}" destId="{99A6572F-65E2-42E6-AD51-6DF778160BA6}" srcOrd="1" destOrd="0" presId="urn:microsoft.com/office/officeart/2005/8/layout/orgChart1"/>
    <dgm:cxn modelId="{21983204-7AFE-48B7-A5B3-E4FEE8351F18}" type="presParOf" srcId="{44160B7B-0004-45D8-A7B4-386556C5F179}" destId="{DC07D59E-227F-45DA-BB9A-51938FA7AD68}" srcOrd="2" destOrd="0" presId="urn:microsoft.com/office/officeart/2005/8/layout/orgChart1"/>
    <dgm:cxn modelId="{DDFF2B0E-9B2E-46C7-9A2C-4E752552EEF8}" type="presParOf" srcId="{90F535C9-0E2F-4DF0-A2D8-A1760FE3475E}" destId="{DB49A869-9BA0-445B-9A07-54B7CF862EE9}" srcOrd="2" destOrd="0" presId="urn:microsoft.com/office/officeart/2005/8/layout/orgChart1"/>
    <dgm:cxn modelId="{11058B70-F9E2-46AA-B2F6-9E8D1A25B64D}" type="presParOf" srcId="{C7732D6B-D38C-4C97-8515-575D9FA8BC02}" destId="{B4029C5D-1F7B-44EE-9D5C-0F3CFC6AB14B}" srcOrd="4" destOrd="0" presId="urn:microsoft.com/office/officeart/2005/8/layout/orgChart1"/>
    <dgm:cxn modelId="{267C032E-A7B7-4453-9D60-4097280F04E0}" type="presParOf" srcId="{B4029C5D-1F7B-44EE-9D5C-0F3CFC6AB14B}" destId="{14AC195B-139B-4694-ACE0-BBDD0C78E0F2}" srcOrd="0" destOrd="0" presId="urn:microsoft.com/office/officeart/2005/8/layout/orgChart1"/>
    <dgm:cxn modelId="{D6139C35-AEE3-41A4-AEC4-7110C129F48C}" type="presParOf" srcId="{14AC195B-139B-4694-ACE0-BBDD0C78E0F2}" destId="{30BAE8CB-141F-45EB-9023-7A3ACEBC7DD3}" srcOrd="0" destOrd="0" presId="urn:microsoft.com/office/officeart/2005/8/layout/orgChart1"/>
    <dgm:cxn modelId="{4E2B884B-951C-4CA2-AC23-07E0B363443C}" type="presParOf" srcId="{14AC195B-139B-4694-ACE0-BBDD0C78E0F2}" destId="{175C3C62-6FA3-4EDD-8983-0D72203F008A}" srcOrd="1" destOrd="0" presId="urn:microsoft.com/office/officeart/2005/8/layout/orgChart1"/>
    <dgm:cxn modelId="{13C58B0D-F5DA-4302-AF0C-57A3F762BDEA}" type="presParOf" srcId="{B4029C5D-1F7B-44EE-9D5C-0F3CFC6AB14B}" destId="{8A71C681-0FB5-4195-B4B2-EF58BD4C6C90}" srcOrd="1" destOrd="0" presId="urn:microsoft.com/office/officeart/2005/8/layout/orgChart1"/>
    <dgm:cxn modelId="{99B9ACB7-BAF9-4512-8965-1FD73FEDCCB4}" type="presParOf" srcId="{B4029C5D-1F7B-44EE-9D5C-0F3CFC6AB14B}" destId="{DC3FC17B-9F91-4142-8597-391D25040B4E}" srcOrd="2" destOrd="0" presId="urn:microsoft.com/office/officeart/2005/8/layout/orgChart1"/>
    <dgm:cxn modelId="{70D3A8AA-D89C-4265-8BDD-6CC0E39509D8}" type="presParOf" srcId="{C7732D6B-D38C-4C97-8515-575D9FA8BC02}" destId="{DCE39724-85C4-44D3-8FB9-7DB3BD6D1ADE}" srcOrd="5" destOrd="0" presId="urn:microsoft.com/office/officeart/2005/8/layout/orgChart1"/>
    <dgm:cxn modelId="{09470075-5087-472D-8CAD-7EE63F9701C1}" type="presParOf" srcId="{DCE39724-85C4-44D3-8FB9-7DB3BD6D1ADE}" destId="{682D4885-1D9D-4BB1-BDFE-2982CB2AE672}" srcOrd="0" destOrd="0" presId="urn:microsoft.com/office/officeart/2005/8/layout/orgChart1"/>
    <dgm:cxn modelId="{1384298B-8C26-4A29-971A-A3849EEC60BE}" type="presParOf" srcId="{682D4885-1D9D-4BB1-BDFE-2982CB2AE672}" destId="{F95AF406-8B87-407C-8C39-DCF069527BD4}" srcOrd="0" destOrd="0" presId="urn:microsoft.com/office/officeart/2005/8/layout/orgChart1"/>
    <dgm:cxn modelId="{337670EE-C240-4857-A5EE-3FED7E598E35}" type="presParOf" srcId="{682D4885-1D9D-4BB1-BDFE-2982CB2AE672}" destId="{81714218-9DEA-47BD-88B7-268F0C909DF4}" srcOrd="1" destOrd="0" presId="urn:microsoft.com/office/officeart/2005/8/layout/orgChart1"/>
    <dgm:cxn modelId="{1C25843E-3FA6-4008-942D-FC1E472B397C}" type="presParOf" srcId="{DCE39724-85C4-44D3-8FB9-7DB3BD6D1ADE}" destId="{E238C062-80D9-4E54-B876-E11BCFF66F58}" srcOrd="1" destOrd="0" presId="urn:microsoft.com/office/officeart/2005/8/layout/orgChart1"/>
    <dgm:cxn modelId="{C9E527CB-EAE5-497B-A6EB-44D2E7BD8956}" type="presParOf" srcId="{DCE39724-85C4-44D3-8FB9-7DB3BD6D1ADE}" destId="{CFF146E3-DF6F-453C-B8FC-4835483385C0}" srcOrd="2" destOrd="0" presId="urn:microsoft.com/office/officeart/2005/8/layout/orgChart1"/>
    <dgm:cxn modelId="{11BF2EAC-BD5A-4CE2-9E33-E6B3EF9B3CC9}" type="presParOf" srcId="{C7732D6B-D38C-4C97-8515-575D9FA8BC02}" destId="{287B0F9B-A1EF-432B-9658-F20E864361AE}" srcOrd="6" destOrd="0" presId="urn:microsoft.com/office/officeart/2005/8/layout/orgChart1"/>
    <dgm:cxn modelId="{906F7F88-2486-446F-B131-8FE6D886EC6F}" type="presParOf" srcId="{287B0F9B-A1EF-432B-9658-F20E864361AE}" destId="{AE64A34F-F885-4F18-ACF2-2F616F00A05B}" srcOrd="0" destOrd="0" presId="urn:microsoft.com/office/officeart/2005/8/layout/orgChart1"/>
    <dgm:cxn modelId="{99A06BA6-F316-46C1-84CC-4BA670F985D5}" type="presParOf" srcId="{AE64A34F-F885-4F18-ACF2-2F616F00A05B}" destId="{3E1273DC-5989-4A81-9CBB-5CE4498DB8C9}" srcOrd="0" destOrd="0" presId="urn:microsoft.com/office/officeart/2005/8/layout/orgChart1"/>
    <dgm:cxn modelId="{32C24128-D9AF-43D8-9CED-BBA3E2B9FC52}" type="presParOf" srcId="{AE64A34F-F885-4F18-ACF2-2F616F00A05B}" destId="{600ED868-B4B1-4329-A6B9-63279334A04B}" srcOrd="1" destOrd="0" presId="urn:microsoft.com/office/officeart/2005/8/layout/orgChart1"/>
    <dgm:cxn modelId="{65E1D47F-18A3-4AF3-AE51-5A51E881F0AA}" type="presParOf" srcId="{287B0F9B-A1EF-432B-9658-F20E864361AE}" destId="{FB72AC20-8D06-4631-906C-9BB22F185567}" srcOrd="1" destOrd="0" presId="urn:microsoft.com/office/officeart/2005/8/layout/orgChart1"/>
    <dgm:cxn modelId="{3F6F3E63-FF27-4183-9775-ED05C60B4B8A}" type="presParOf" srcId="{287B0F9B-A1EF-432B-9658-F20E864361AE}" destId="{FD6586F9-BC72-4C2F-BC3C-FF3F2C6A63D8}" srcOrd="2" destOrd="0" presId="urn:microsoft.com/office/officeart/2005/8/layout/orgChart1"/>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C0CECE1-0840-4569-9038-D52F08275002}" type="doc">
      <dgm:prSet loTypeId="urn:microsoft.com/office/officeart/2005/8/layout/orgChart1" loCatId="hierarchy" qsTypeId="urn:microsoft.com/office/officeart/2005/8/quickstyle/simple3" qsCatId="simple" csTypeId="urn:microsoft.com/office/officeart/2005/8/colors/accent0_1" csCatId="mainScheme" phldr="1"/>
      <dgm:spPr/>
      <dgm:t>
        <a:bodyPr/>
        <a:lstStyle/>
        <a:p>
          <a:endParaRPr lang="tr-TR"/>
        </a:p>
      </dgm:t>
    </dgm:pt>
    <dgm:pt modelId="{25E5A040-2CF4-4DEA-ADDF-37FA5B2A4D2D}">
      <dgm:prSet phldrT="[Metin]" custT="1"/>
      <dgm:spPr/>
      <dgm:t>
        <a:bodyPr/>
        <a:lstStyle/>
        <a:p>
          <a:pPr algn="ctr"/>
          <a:r>
            <a:rPr lang="tr-TR" sz="2000"/>
            <a:t>Başkan</a:t>
          </a:r>
        </a:p>
      </dgm:t>
    </dgm:pt>
    <dgm:pt modelId="{8A170159-11E5-4E15-BA27-3B346779FEA8}" type="parTrans" cxnId="{DCA23006-1E5B-48C7-A1E0-AF37968AB08C}">
      <dgm:prSet/>
      <dgm:spPr/>
      <dgm:t>
        <a:bodyPr/>
        <a:lstStyle/>
        <a:p>
          <a:pPr algn="ctr"/>
          <a:endParaRPr lang="tr-TR" sz="2000"/>
        </a:p>
      </dgm:t>
    </dgm:pt>
    <dgm:pt modelId="{F0446D45-036E-456D-85C9-346026C9642E}" type="sibTrans" cxnId="{DCA23006-1E5B-48C7-A1E0-AF37968AB08C}">
      <dgm:prSet/>
      <dgm:spPr/>
      <dgm:t>
        <a:bodyPr/>
        <a:lstStyle/>
        <a:p>
          <a:pPr algn="ctr"/>
          <a:endParaRPr lang="tr-TR" sz="2000"/>
        </a:p>
      </dgm:t>
    </dgm:pt>
    <dgm:pt modelId="{492544FD-F803-48E0-88D3-B2C8CC43B85F}">
      <dgm:prSet phldrT="[Metin]" custT="1"/>
      <dgm:spPr/>
      <dgm:t>
        <a:bodyPr/>
        <a:lstStyle/>
        <a:p>
          <a:pPr algn="ctr"/>
          <a:r>
            <a:rPr lang="tr-TR" sz="2000"/>
            <a:t>Başkan Yardımcıları</a:t>
          </a:r>
        </a:p>
      </dgm:t>
    </dgm:pt>
    <dgm:pt modelId="{24110D29-1D1C-47C4-802A-55B51064DB41}" type="parTrans" cxnId="{C13F84CB-A942-478E-B7B0-64BF9163C5D2}">
      <dgm:prSet/>
      <dgm:spPr/>
      <dgm:t>
        <a:bodyPr/>
        <a:lstStyle/>
        <a:p>
          <a:pPr algn="ctr"/>
          <a:endParaRPr lang="tr-TR" sz="2000"/>
        </a:p>
      </dgm:t>
    </dgm:pt>
    <dgm:pt modelId="{F8009360-5D32-49D5-9E0E-034241EEE753}" type="sibTrans" cxnId="{C13F84CB-A942-478E-B7B0-64BF9163C5D2}">
      <dgm:prSet/>
      <dgm:spPr/>
      <dgm:t>
        <a:bodyPr/>
        <a:lstStyle/>
        <a:p>
          <a:pPr algn="ctr"/>
          <a:endParaRPr lang="tr-TR" sz="2000"/>
        </a:p>
      </dgm:t>
    </dgm:pt>
    <dgm:pt modelId="{105B3078-3525-410D-ABB5-5836BB027F4F}">
      <dgm:prSet phldrT="[Metin]" custT="1"/>
      <dgm:spPr/>
      <dgm:t>
        <a:bodyPr/>
        <a:lstStyle/>
        <a:p>
          <a:pPr algn="ctr"/>
          <a:r>
            <a:rPr lang="tr-TR" sz="2000"/>
            <a:t>Başkanlık Müşavirleri</a:t>
          </a:r>
        </a:p>
      </dgm:t>
    </dgm:pt>
    <dgm:pt modelId="{99CF644F-F608-443F-9068-C0D212BA896A}" type="parTrans" cxnId="{E6860D8B-B55E-4AFB-97E6-7A2A9D926A44}">
      <dgm:prSet/>
      <dgm:spPr/>
      <dgm:t>
        <a:bodyPr/>
        <a:lstStyle/>
        <a:p>
          <a:pPr algn="ctr"/>
          <a:endParaRPr lang="tr-TR" sz="2000"/>
        </a:p>
      </dgm:t>
    </dgm:pt>
    <dgm:pt modelId="{05A1E9D2-1C4E-41A7-A22E-A6BCA8BF546D}" type="sibTrans" cxnId="{E6860D8B-B55E-4AFB-97E6-7A2A9D926A44}">
      <dgm:prSet/>
      <dgm:spPr/>
      <dgm:t>
        <a:bodyPr/>
        <a:lstStyle/>
        <a:p>
          <a:pPr algn="ctr"/>
          <a:endParaRPr lang="tr-TR" sz="2000"/>
        </a:p>
      </dgm:t>
    </dgm:pt>
    <dgm:pt modelId="{A1F2A9A9-5BBE-428F-86DD-5C742821EE51}">
      <dgm:prSet custT="1"/>
      <dgm:spPr/>
      <dgm:t>
        <a:bodyPr/>
        <a:lstStyle/>
        <a:p>
          <a:pPr algn="ctr"/>
          <a:r>
            <a:rPr lang="tr-TR" sz="2000"/>
            <a:t>Hizmet Birimleri</a:t>
          </a:r>
        </a:p>
      </dgm:t>
    </dgm:pt>
    <dgm:pt modelId="{A99EDBAF-1309-45AE-8DEB-3F858418D688}" type="parTrans" cxnId="{4A248165-45B3-4030-A05D-2A8AED3DFF3F}">
      <dgm:prSet/>
      <dgm:spPr/>
      <dgm:t>
        <a:bodyPr/>
        <a:lstStyle/>
        <a:p>
          <a:pPr algn="ctr"/>
          <a:endParaRPr lang="tr-TR" sz="2000"/>
        </a:p>
      </dgm:t>
    </dgm:pt>
    <dgm:pt modelId="{A6EBA836-D22A-47B3-8322-3DA1D8B6B9E8}" type="sibTrans" cxnId="{4A248165-45B3-4030-A05D-2A8AED3DFF3F}">
      <dgm:prSet/>
      <dgm:spPr/>
      <dgm:t>
        <a:bodyPr/>
        <a:lstStyle/>
        <a:p>
          <a:pPr algn="ctr"/>
          <a:endParaRPr lang="tr-TR" sz="2000"/>
        </a:p>
      </dgm:t>
    </dgm:pt>
    <dgm:pt modelId="{8261F432-A963-4587-81FE-598233F029F6}">
      <dgm:prSet phldrT="[Metin]" custT="1"/>
      <dgm:spPr/>
      <dgm:t>
        <a:bodyPr/>
        <a:lstStyle/>
        <a:p>
          <a:pPr algn="ctr"/>
          <a:r>
            <a:rPr lang="tr-TR" sz="2000"/>
            <a:t>Başkanlık</a:t>
          </a:r>
        </a:p>
      </dgm:t>
    </dgm:pt>
    <dgm:pt modelId="{BEB5648A-CB90-4C51-A97C-79B4F7F5E8BA}" type="sibTrans" cxnId="{A9C4C04D-8F72-419F-A52A-31F110F470B9}">
      <dgm:prSet/>
      <dgm:spPr/>
      <dgm:t>
        <a:bodyPr/>
        <a:lstStyle/>
        <a:p>
          <a:pPr algn="ctr"/>
          <a:endParaRPr lang="tr-TR" sz="2000"/>
        </a:p>
      </dgm:t>
    </dgm:pt>
    <dgm:pt modelId="{F34E3A5C-6E17-4FCD-B904-D7660848EBB4}" type="parTrans" cxnId="{A9C4C04D-8F72-419F-A52A-31F110F470B9}">
      <dgm:prSet/>
      <dgm:spPr/>
      <dgm:t>
        <a:bodyPr/>
        <a:lstStyle/>
        <a:p>
          <a:pPr algn="ctr"/>
          <a:endParaRPr lang="tr-TR" sz="2000"/>
        </a:p>
      </dgm:t>
    </dgm:pt>
    <dgm:pt modelId="{2B3879E4-4A45-4E0A-BCC4-88D2917CC557}" type="pres">
      <dgm:prSet presAssocID="{4C0CECE1-0840-4569-9038-D52F08275002}" presName="hierChild1" presStyleCnt="0">
        <dgm:presLayoutVars>
          <dgm:orgChart val="1"/>
          <dgm:chPref val="1"/>
          <dgm:dir/>
          <dgm:animOne val="branch"/>
          <dgm:animLvl val="lvl"/>
          <dgm:resizeHandles/>
        </dgm:presLayoutVars>
      </dgm:prSet>
      <dgm:spPr/>
      <dgm:t>
        <a:bodyPr/>
        <a:lstStyle/>
        <a:p>
          <a:endParaRPr lang="tr-TR"/>
        </a:p>
      </dgm:t>
    </dgm:pt>
    <dgm:pt modelId="{BC3728BD-4DC0-403D-B4E9-FD69B2DA595F}" type="pres">
      <dgm:prSet presAssocID="{8261F432-A963-4587-81FE-598233F029F6}" presName="hierRoot1" presStyleCnt="0">
        <dgm:presLayoutVars>
          <dgm:hierBranch val="init"/>
        </dgm:presLayoutVars>
      </dgm:prSet>
      <dgm:spPr/>
      <dgm:t>
        <a:bodyPr/>
        <a:lstStyle/>
        <a:p>
          <a:endParaRPr lang="tr-TR"/>
        </a:p>
      </dgm:t>
    </dgm:pt>
    <dgm:pt modelId="{6F6A8808-61EB-4A14-8DA6-9A6F9EAF1B87}" type="pres">
      <dgm:prSet presAssocID="{8261F432-A963-4587-81FE-598233F029F6}" presName="rootComposite1" presStyleCnt="0"/>
      <dgm:spPr/>
      <dgm:t>
        <a:bodyPr/>
        <a:lstStyle/>
        <a:p>
          <a:endParaRPr lang="tr-TR"/>
        </a:p>
      </dgm:t>
    </dgm:pt>
    <dgm:pt modelId="{91BFBFA5-91B2-4B7B-B3F9-4F2D598EB468}" type="pres">
      <dgm:prSet presAssocID="{8261F432-A963-4587-81FE-598233F029F6}" presName="rootText1" presStyleLbl="node0" presStyleIdx="0" presStyleCnt="1">
        <dgm:presLayoutVars>
          <dgm:chPref val="3"/>
        </dgm:presLayoutVars>
      </dgm:prSet>
      <dgm:spPr/>
      <dgm:t>
        <a:bodyPr/>
        <a:lstStyle/>
        <a:p>
          <a:endParaRPr lang="tr-TR"/>
        </a:p>
      </dgm:t>
    </dgm:pt>
    <dgm:pt modelId="{70081641-A9C7-4788-B577-6B0D6AD2D671}" type="pres">
      <dgm:prSet presAssocID="{8261F432-A963-4587-81FE-598233F029F6}" presName="rootConnector1" presStyleLbl="node1" presStyleIdx="0" presStyleCnt="0"/>
      <dgm:spPr/>
      <dgm:t>
        <a:bodyPr/>
        <a:lstStyle/>
        <a:p>
          <a:endParaRPr lang="tr-TR"/>
        </a:p>
      </dgm:t>
    </dgm:pt>
    <dgm:pt modelId="{21FB95E7-AC85-48F3-964A-2257812A1757}" type="pres">
      <dgm:prSet presAssocID="{8261F432-A963-4587-81FE-598233F029F6}" presName="hierChild2" presStyleCnt="0"/>
      <dgm:spPr/>
      <dgm:t>
        <a:bodyPr/>
        <a:lstStyle/>
        <a:p>
          <a:endParaRPr lang="tr-TR"/>
        </a:p>
      </dgm:t>
    </dgm:pt>
    <dgm:pt modelId="{EFFB9F86-38B3-437A-87B4-CA930CB9DE54}" type="pres">
      <dgm:prSet presAssocID="{8A170159-11E5-4E15-BA27-3B346779FEA8}" presName="Name37" presStyleLbl="parChTrans1D2" presStyleIdx="0" presStyleCnt="4"/>
      <dgm:spPr/>
      <dgm:t>
        <a:bodyPr/>
        <a:lstStyle/>
        <a:p>
          <a:endParaRPr lang="tr-TR"/>
        </a:p>
      </dgm:t>
    </dgm:pt>
    <dgm:pt modelId="{38B86FDC-13DE-47DF-93E8-CEDDC0FF9396}" type="pres">
      <dgm:prSet presAssocID="{25E5A040-2CF4-4DEA-ADDF-37FA5B2A4D2D}" presName="hierRoot2" presStyleCnt="0">
        <dgm:presLayoutVars>
          <dgm:hierBranch val="init"/>
        </dgm:presLayoutVars>
      </dgm:prSet>
      <dgm:spPr/>
      <dgm:t>
        <a:bodyPr/>
        <a:lstStyle/>
        <a:p>
          <a:endParaRPr lang="tr-TR"/>
        </a:p>
      </dgm:t>
    </dgm:pt>
    <dgm:pt modelId="{9F3973CB-DE1A-4FF4-A27C-8F06B63253A4}" type="pres">
      <dgm:prSet presAssocID="{25E5A040-2CF4-4DEA-ADDF-37FA5B2A4D2D}" presName="rootComposite" presStyleCnt="0"/>
      <dgm:spPr/>
      <dgm:t>
        <a:bodyPr/>
        <a:lstStyle/>
        <a:p>
          <a:endParaRPr lang="tr-TR"/>
        </a:p>
      </dgm:t>
    </dgm:pt>
    <dgm:pt modelId="{02C733C2-7107-48FE-8096-477E5362CB94}" type="pres">
      <dgm:prSet presAssocID="{25E5A040-2CF4-4DEA-ADDF-37FA5B2A4D2D}" presName="rootText" presStyleLbl="node2" presStyleIdx="0" presStyleCnt="4">
        <dgm:presLayoutVars>
          <dgm:chPref val="3"/>
        </dgm:presLayoutVars>
      </dgm:prSet>
      <dgm:spPr/>
      <dgm:t>
        <a:bodyPr/>
        <a:lstStyle/>
        <a:p>
          <a:endParaRPr lang="tr-TR"/>
        </a:p>
      </dgm:t>
    </dgm:pt>
    <dgm:pt modelId="{B5892E13-C639-4DBF-87FF-B44C76BD96F0}" type="pres">
      <dgm:prSet presAssocID="{25E5A040-2CF4-4DEA-ADDF-37FA5B2A4D2D}" presName="rootConnector" presStyleLbl="node2" presStyleIdx="0" presStyleCnt="4"/>
      <dgm:spPr/>
      <dgm:t>
        <a:bodyPr/>
        <a:lstStyle/>
        <a:p>
          <a:endParaRPr lang="tr-TR"/>
        </a:p>
      </dgm:t>
    </dgm:pt>
    <dgm:pt modelId="{83CD842F-46CA-4B90-B1A1-9206EBA6A409}" type="pres">
      <dgm:prSet presAssocID="{25E5A040-2CF4-4DEA-ADDF-37FA5B2A4D2D}" presName="hierChild4" presStyleCnt="0"/>
      <dgm:spPr/>
      <dgm:t>
        <a:bodyPr/>
        <a:lstStyle/>
        <a:p>
          <a:endParaRPr lang="tr-TR"/>
        </a:p>
      </dgm:t>
    </dgm:pt>
    <dgm:pt modelId="{220C8F8C-C7D8-4885-B1D5-FF89455237FD}" type="pres">
      <dgm:prSet presAssocID="{25E5A040-2CF4-4DEA-ADDF-37FA5B2A4D2D}" presName="hierChild5" presStyleCnt="0"/>
      <dgm:spPr/>
      <dgm:t>
        <a:bodyPr/>
        <a:lstStyle/>
        <a:p>
          <a:endParaRPr lang="tr-TR"/>
        </a:p>
      </dgm:t>
    </dgm:pt>
    <dgm:pt modelId="{31A1B500-160B-4D92-A95C-0CD624B6D5F6}" type="pres">
      <dgm:prSet presAssocID="{24110D29-1D1C-47C4-802A-55B51064DB41}" presName="Name37" presStyleLbl="parChTrans1D2" presStyleIdx="1" presStyleCnt="4"/>
      <dgm:spPr/>
      <dgm:t>
        <a:bodyPr/>
        <a:lstStyle/>
        <a:p>
          <a:endParaRPr lang="tr-TR"/>
        </a:p>
      </dgm:t>
    </dgm:pt>
    <dgm:pt modelId="{E5B6069E-90F2-436B-AE4E-00427D72F5A3}" type="pres">
      <dgm:prSet presAssocID="{492544FD-F803-48E0-88D3-B2C8CC43B85F}" presName="hierRoot2" presStyleCnt="0">
        <dgm:presLayoutVars>
          <dgm:hierBranch val="init"/>
        </dgm:presLayoutVars>
      </dgm:prSet>
      <dgm:spPr/>
      <dgm:t>
        <a:bodyPr/>
        <a:lstStyle/>
        <a:p>
          <a:endParaRPr lang="tr-TR"/>
        </a:p>
      </dgm:t>
    </dgm:pt>
    <dgm:pt modelId="{2B12B223-96C2-4483-B564-213635DFD6B7}" type="pres">
      <dgm:prSet presAssocID="{492544FD-F803-48E0-88D3-B2C8CC43B85F}" presName="rootComposite" presStyleCnt="0"/>
      <dgm:spPr/>
      <dgm:t>
        <a:bodyPr/>
        <a:lstStyle/>
        <a:p>
          <a:endParaRPr lang="tr-TR"/>
        </a:p>
      </dgm:t>
    </dgm:pt>
    <dgm:pt modelId="{4A81D50F-06E1-46A4-9AAD-5E724C538E9D}" type="pres">
      <dgm:prSet presAssocID="{492544FD-F803-48E0-88D3-B2C8CC43B85F}" presName="rootText" presStyleLbl="node2" presStyleIdx="1" presStyleCnt="4">
        <dgm:presLayoutVars>
          <dgm:chPref val="3"/>
        </dgm:presLayoutVars>
      </dgm:prSet>
      <dgm:spPr/>
      <dgm:t>
        <a:bodyPr/>
        <a:lstStyle/>
        <a:p>
          <a:endParaRPr lang="tr-TR"/>
        </a:p>
      </dgm:t>
    </dgm:pt>
    <dgm:pt modelId="{8A322CDD-A0E2-43AC-B86D-FEA4A2C0F356}" type="pres">
      <dgm:prSet presAssocID="{492544FD-F803-48E0-88D3-B2C8CC43B85F}" presName="rootConnector" presStyleLbl="node2" presStyleIdx="1" presStyleCnt="4"/>
      <dgm:spPr/>
      <dgm:t>
        <a:bodyPr/>
        <a:lstStyle/>
        <a:p>
          <a:endParaRPr lang="tr-TR"/>
        </a:p>
      </dgm:t>
    </dgm:pt>
    <dgm:pt modelId="{69CF68D7-8C69-401E-AFB5-3C381991B963}" type="pres">
      <dgm:prSet presAssocID="{492544FD-F803-48E0-88D3-B2C8CC43B85F}" presName="hierChild4" presStyleCnt="0"/>
      <dgm:spPr/>
      <dgm:t>
        <a:bodyPr/>
        <a:lstStyle/>
        <a:p>
          <a:endParaRPr lang="tr-TR"/>
        </a:p>
      </dgm:t>
    </dgm:pt>
    <dgm:pt modelId="{D08D6DA5-8E59-4F1C-8254-E7A1FAD65266}" type="pres">
      <dgm:prSet presAssocID="{492544FD-F803-48E0-88D3-B2C8CC43B85F}" presName="hierChild5" presStyleCnt="0"/>
      <dgm:spPr/>
      <dgm:t>
        <a:bodyPr/>
        <a:lstStyle/>
        <a:p>
          <a:endParaRPr lang="tr-TR"/>
        </a:p>
      </dgm:t>
    </dgm:pt>
    <dgm:pt modelId="{1424CA7D-9AC7-4B81-A9D2-5FD40748B590}" type="pres">
      <dgm:prSet presAssocID="{99CF644F-F608-443F-9068-C0D212BA896A}" presName="Name37" presStyleLbl="parChTrans1D2" presStyleIdx="2" presStyleCnt="4"/>
      <dgm:spPr/>
      <dgm:t>
        <a:bodyPr/>
        <a:lstStyle/>
        <a:p>
          <a:endParaRPr lang="tr-TR"/>
        </a:p>
      </dgm:t>
    </dgm:pt>
    <dgm:pt modelId="{0E41E786-DA88-401E-8EDE-CE7F0894AD9C}" type="pres">
      <dgm:prSet presAssocID="{105B3078-3525-410D-ABB5-5836BB027F4F}" presName="hierRoot2" presStyleCnt="0">
        <dgm:presLayoutVars>
          <dgm:hierBranch val="init"/>
        </dgm:presLayoutVars>
      </dgm:prSet>
      <dgm:spPr/>
      <dgm:t>
        <a:bodyPr/>
        <a:lstStyle/>
        <a:p>
          <a:endParaRPr lang="tr-TR"/>
        </a:p>
      </dgm:t>
    </dgm:pt>
    <dgm:pt modelId="{6B63A126-936B-4415-8FB5-45041B7B9DA8}" type="pres">
      <dgm:prSet presAssocID="{105B3078-3525-410D-ABB5-5836BB027F4F}" presName="rootComposite" presStyleCnt="0"/>
      <dgm:spPr/>
      <dgm:t>
        <a:bodyPr/>
        <a:lstStyle/>
        <a:p>
          <a:endParaRPr lang="tr-TR"/>
        </a:p>
      </dgm:t>
    </dgm:pt>
    <dgm:pt modelId="{D44E0907-2184-42EE-82FC-1E4B8254965F}" type="pres">
      <dgm:prSet presAssocID="{105B3078-3525-410D-ABB5-5836BB027F4F}" presName="rootText" presStyleLbl="node2" presStyleIdx="2" presStyleCnt="4">
        <dgm:presLayoutVars>
          <dgm:chPref val="3"/>
        </dgm:presLayoutVars>
      </dgm:prSet>
      <dgm:spPr/>
      <dgm:t>
        <a:bodyPr/>
        <a:lstStyle/>
        <a:p>
          <a:endParaRPr lang="tr-TR"/>
        </a:p>
      </dgm:t>
    </dgm:pt>
    <dgm:pt modelId="{B3363026-C79F-47AF-BA5D-ED04EB38FCF5}" type="pres">
      <dgm:prSet presAssocID="{105B3078-3525-410D-ABB5-5836BB027F4F}" presName="rootConnector" presStyleLbl="node2" presStyleIdx="2" presStyleCnt="4"/>
      <dgm:spPr/>
      <dgm:t>
        <a:bodyPr/>
        <a:lstStyle/>
        <a:p>
          <a:endParaRPr lang="tr-TR"/>
        </a:p>
      </dgm:t>
    </dgm:pt>
    <dgm:pt modelId="{7C098F10-AEED-4155-9D83-837967D33914}" type="pres">
      <dgm:prSet presAssocID="{105B3078-3525-410D-ABB5-5836BB027F4F}" presName="hierChild4" presStyleCnt="0"/>
      <dgm:spPr/>
      <dgm:t>
        <a:bodyPr/>
        <a:lstStyle/>
        <a:p>
          <a:endParaRPr lang="tr-TR"/>
        </a:p>
      </dgm:t>
    </dgm:pt>
    <dgm:pt modelId="{149ABE50-E135-410D-AF85-4526A1BA1458}" type="pres">
      <dgm:prSet presAssocID="{105B3078-3525-410D-ABB5-5836BB027F4F}" presName="hierChild5" presStyleCnt="0"/>
      <dgm:spPr/>
      <dgm:t>
        <a:bodyPr/>
        <a:lstStyle/>
        <a:p>
          <a:endParaRPr lang="tr-TR"/>
        </a:p>
      </dgm:t>
    </dgm:pt>
    <dgm:pt modelId="{677301A3-396F-415B-8366-F374F9B82783}" type="pres">
      <dgm:prSet presAssocID="{A99EDBAF-1309-45AE-8DEB-3F858418D688}" presName="Name37" presStyleLbl="parChTrans1D2" presStyleIdx="3" presStyleCnt="4"/>
      <dgm:spPr/>
      <dgm:t>
        <a:bodyPr/>
        <a:lstStyle/>
        <a:p>
          <a:endParaRPr lang="tr-TR"/>
        </a:p>
      </dgm:t>
    </dgm:pt>
    <dgm:pt modelId="{09341188-E913-4B33-8D84-AC20DC134913}" type="pres">
      <dgm:prSet presAssocID="{A1F2A9A9-5BBE-428F-86DD-5C742821EE51}" presName="hierRoot2" presStyleCnt="0">
        <dgm:presLayoutVars>
          <dgm:hierBranch val="init"/>
        </dgm:presLayoutVars>
      </dgm:prSet>
      <dgm:spPr/>
      <dgm:t>
        <a:bodyPr/>
        <a:lstStyle/>
        <a:p>
          <a:endParaRPr lang="tr-TR"/>
        </a:p>
      </dgm:t>
    </dgm:pt>
    <dgm:pt modelId="{B16B6301-34E4-43CB-A88F-CF269369502B}" type="pres">
      <dgm:prSet presAssocID="{A1F2A9A9-5BBE-428F-86DD-5C742821EE51}" presName="rootComposite" presStyleCnt="0"/>
      <dgm:spPr/>
      <dgm:t>
        <a:bodyPr/>
        <a:lstStyle/>
        <a:p>
          <a:endParaRPr lang="tr-TR"/>
        </a:p>
      </dgm:t>
    </dgm:pt>
    <dgm:pt modelId="{E3913832-9D4D-449F-B232-FD62F870AE95}" type="pres">
      <dgm:prSet presAssocID="{A1F2A9A9-5BBE-428F-86DD-5C742821EE51}" presName="rootText" presStyleLbl="node2" presStyleIdx="3" presStyleCnt="4">
        <dgm:presLayoutVars>
          <dgm:chPref val="3"/>
        </dgm:presLayoutVars>
      </dgm:prSet>
      <dgm:spPr/>
      <dgm:t>
        <a:bodyPr/>
        <a:lstStyle/>
        <a:p>
          <a:endParaRPr lang="tr-TR"/>
        </a:p>
      </dgm:t>
    </dgm:pt>
    <dgm:pt modelId="{263B16EC-460C-4655-BD52-85B586DFDF46}" type="pres">
      <dgm:prSet presAssocID="{A1F2A9A9-5BBE-428F-86DD-5C742821EE51}" presName="rootConnector" presStyleLbl="node2" presStyleIdx="3" presStyleCnt="4"/>
      <dgm:spPr/>
      <dgm:t>
        <a:bodyPr/>
        <a:lstStyle/>
        <a:p>
          <a:endParaRPr lang="tr-TR"/>
        </a:p>
      </dgm:t>
    </dgm:pt>
    <dgm:pt modelId="{07AFDF3D-D40A-448B-88DD-85D531F86B0B}" type="pres">
      <dgm:prSet presAssocID="{A1F2A9A9-5BBE-428F-86DD-5C742821EE51}" presName="hierChild4" presStyleCnt="0"/>
      <dgm:spPr/>
      <dgm:t>
        <a:bodyPr/>
        <a:lstStyle/>
        <a:p>
          <a:endParaRPr lang="tr-TR"/>
        </a:p>
      </dgm:t>
    </dgm:pt>
    <dgm:pt modelId="{EDC003B8-FDE7-48C4-9E77-71E34E81C7E0}" type="pres">
      <dgm:prSet presAssocID="{A1F2A9A9-5BBE-428F-86DD-5C742821EE51}" presName="hierChild5" presStyleCnt="0"/>
      <dgm:spPr/>
      <dgm:t>
        <a:bodyPr/>
        <a:lstStyle/>
        <a:p>
          <a:endParaRPr lang="tr-TR"/>
        </a:p>
      </dgm:t>
    </dgm:pt>
    <dgm:pt modelId="{C4E2EBD1-C8EF-4F06-BDEC-F639FAE56E9F}" type="pres">
      <dgm:prSet presAssocID="{8261F432-A963-4587-81FE-598233F029F6}" presName="hierChild3" presStyleCnt="0"/>
      <dgm:spPr/>
      <dgm:t>
        <a:bodyPr/>
        <a:lstStyle/>
        <a:p>
          <a:endParaRPr lang="tr-TR"/>
        </a:p>
      </dgm:t>
    </dgm:pt>
  </dgm:ptLst>
  <dgm:cxnLst>
    <dgm:cxn modelId="{309E3131-4619-4819-92A7-FB5AE657D7D9}" type="presOf" srcId="{A1F2A9A9-5BBE-428F-86DD-5C742821EE51}" destId="{263B16EC-460C-4655-BD52-85B586DFDF46}" srcOrd="1" destOrd="0" presId="urn:microsoft.com/office/officeart/2005/8/layout/orgChart1"/>
    <dgm:cxn modelId="{DCA23006-1E5B-48C7-A1E0-AF37968AB08C}" srcId="{8261F432-A963-4587-81FE-598233F029F6}" destId="{25E5A040-2CF4-4DEA-ADDF-37FA5B2A4D2D}" srcOrd="0" destOrd="0" parTransId="{8A170159-11E5-4E15-BA27-3B346779FEA8}" sibTransId="{F0446D45-036E-456D-85C9-346026C9642E}"/>
    <dgm:cxn modelId="{5287C85D-BF0E-4D68-A6B1-40EE9D3C69CF}" type="presOf" srcId="{492544FD-F803-48E0-88D3-B2C8CC43B85F}" destId="{8A322CDD-A0E2-43AC-B86D-FEA4A2C0F356}" srcOrd="1" destOrd="0" presId="urn:microsoft.com/office/officeart/2005/8/layout/orgChart1"/>
    <dgm:cxn modelId="{2B8644C0-F45B-483F-BC95-0A2128BA4BD3}" type="presOf" srcId="{105B3078-3525-410D-ABB5-5836BB027F4F}" destId="{D44E0907-2184-42EE-82FC-1E4B8254965F}" srcOrd="0" destOrd="0" presId="urn:microsoft.com/office/officeart/2005/8/layout/orgChart1"/>
    <dgm:cxn modelId="{C4F1BE66-64FD-4D29-B592-9B68AEFFCADF}" type="presOf" srcId="{4C0CECE1-0840-4569-9038-D52F08275002}" destId="{2B3879E4-4A45-4E0A-BCC4-88D2917CC557}" srcOrd="0" destOrd="0" presId="urn:microsoft.com/office/officeart/2005/8/layout/orgChart1"/>
    <dgm:cxn modelId="{4A248165-45B3-4030-A05D-2A8AED3DFF3F}" srcId="{8261F432-A963-4587-81FE-598233F029F6}" destId="{A1F2A9A9-5BBE-428F-86DD-5C742821EE51}" srcOrd="3" destOrd="0" parTransId="{A99EDBAF-1309-45AE-8DEB-3F858418D688}" sibTransId="{A6EBA836-D22A-47B3-8322-3DA1D8B6B9E8}"/>
    <dgm:cxn modelId="{BFF79365-C407-44C2-86A9-D6405826111F}" type="presOf" srcId="{99CF644F-F608-443F-9068-C0D212BA896A}" destId="{1424CA7D-9AC7-4B81-A9D2-5FD40748B590}" srcOrd="0" destOrd="0" presId="urn:microsoft.com/office/officeart/2005/8/layout/orgChart1"/>
    <dgm:cxn modelId="{471B0735-2900-4026-8C98-4349A9A89DD3}" type="presOf" srcId="{A99EDBAF-1309-45AE-8DEB-3F858418D688}" destId="{677301A3-396F-415B-8366-F374F9B82783}" srcOrd="0" destOrd="0" presId="urn:microsoft.com/office/officeart/2005/8/layout/orgChart1"/>
    <dgm:cxn modelId="{A679F3C0-FC01-4867-9892-086E6075A009}" type="presOf" srcId="{25E5A040-2CF4-4DEA-ADDF-37FA5B2A4D2D}" destId="{B5892E13-C639-4DBF-87FF-B44C76BD96F0}" srcOrd="1" destOrd="0" presId="urn:microsoft.com/office/officeart/2005/8/layout/orgChart1"/>
    <dgm:cxn modelId="{A9C4C04D-8F72-419F-A52A-31F110F470B9}" srcId="{4C0CECE1-0840-4569-9038-D52F08275002}" destId="{8261F432-A963-4587-81FE-598233F029F6}" srcOrd="0" destOrd="0" parTransId="{F34E3A5C-6E17-4FCD-B904-D7660848EBB4}" sibTransId="{BEB5648A-CB90-4C51-A97C-79B4F7F5E8BA}"/>
    <dgm:cxn modelId="{AABE923B-F0B7-431A-8535-C68858E13FDC}" type="presOf" srcId="{8A170159-11E5-4E15-BA27-3B346779FEA8}" destId="{EFFB9F86-38B3-437A-87B4-CA930CB9DE54}" srcOrd="0" destOrd="0" presId="urn:microsoft.com/office/officeart/2005/8/layout/orgChart1"/>
    <dgm:cxn modelId="{73A4EF53-4B3F-4355-91E1-27CA5DDC8B6C}" type="presOf" srcId="{8261F432-A963-4587-81FE-598233F029F6}" destId="{91BFBFA5-91B2-4B7B-B3F9-4F2D598EB468}" srcOrd="0" destOrd="0" presId="urn:microsoft.com/office/officeart/2005/8/layout/orgChart1"/>
    <dgm:cxn modelId="{F3303E72-161E-4C47-98B7-3E6E1D6B0D8C}" type="presOf" srcId="{A1F2A9A9-5BBE-428F-86DD-5C742821EE51}" destId="{E3913832-9D4D-449F-B232-FD62F870AE95}" srcOrd="0" destOrd="0" presId="urn:microsoft.com/office/officeart/2005/8/layout/orgChart1"/>
    <dgm:cxn modelId="{EE320B27-1A2C-49E0-AF65-1FFF1BBC88F6}" type="presOf" srcId="{24110D29-1D1C-47C4-802A-55B51064DB41}" destId="{31A1B500-160B-4D92-A95C-0CD624B6D5F6}" srcOrd="0" destOrd="0" presId="urn:microsoft.com/office/officeart/2005/8/layout/orgChart1"/>
    <dgm:cxn modelId="{4BA310D3-311F-49E2-9505-8A9ED6021274}" type="presOf" srcId="{25E5A040-2CF4-4DEA-ADDF-37FA5B2A4D2D}" destId="{02C733C2-7107-48FE-8096-477E5362CB94}" srcOrd="0" destOrd="0" presId="urn:microsoft.com/office/officeart/2005/8/layout/orgChart1"/>
    <dgm:cxn modelId="{E6860D8B-B55E-4AFB-97E6-7A2A9D926A44}" srcId="{8261F432-A963-4587-81FE-598233F029F6}" destId="{105B3078-3525-410D-ABB5-5836BB027F4F}" srcOrd="2" destOrd="0" parTransId="{99CF644F-F608-443F-9068-C0D212BA896A}" sibTransId="{05A1E9D2-1C4E-41A7-A22E-A6BCA8BF546D}"/>
    <dgm:cxn modelId="{A5222B65-9961-4362-A73C-EDECBCE200DC}" type="presOf" srcId="{105B3078-3525-410D-ABB5-5836BB027F4F}" destId="{B3363026-C79F-47AF-BA5D-ED04EB38FCF5}" srcOrd="1" destOrd="0" presId="urn:microsoft.com/office/officeart/2005/8/layout/orgChart1"/>
    <dgm:cxn modelId="{C13F84CB-A942-478E-B7B0-64BF9163C5D2}" srcId="{8261F432-A963-4587-81FE-598233F029F6}" destId="{492544FD-F803-48E0-88D3-B2C8CC43B85F}" srcOrd="1" destOrd="0" parTransId="{24110D29-1D1C-47C4-802A-55B51064DB41}" sibTransId="{F8009360-5D32-49D5-9E0E-034241EEE753}"/>
    <dgm:cxn modelId="{A37F2BD5-4FAB-493C-9ED3-46DD1074FD9F}" type="presOf" srcId="{8261F432-A963-4587-81FE-598233F029F6}" destId="{70081641-A9C7-4788-B577-6B0D6AD2D671}" srcOrd="1" destOrd="0" presId="urn:microsoft.com/office/officeart/2005/8/layout/orgChart1"/>
    <dgm:cxn modelId="{1E7C1003-10F5-4FEE-8F45-88152272E6A5}" type="presOf" srcId="{492544FD-F803-48E0-88D3-B2C8CC43B85F}" destId="{4A81D50F-06E1-46A4-9AAD-5E724C538E9D}" srcOrd="0" destOrd="0" presId="urn:microsoft.com/office/officeart/2005/8/layout/orgChart1"/>
    <dgm:cxn modelId="{B44A2728-6280-4A11-AEF3-F322892FC4D6}" type="presParOf" srcId="{2B3879E4-4A45-4E0A-BCC4-88D2917CC557}" destId="{BC3728BD-4DC0-403D-B4E9-FD69B2DA595F}" srcOrd="0" destOrd="0" presId="urn:microsoft.com/office/officeart/2005/8/layout/orgChart1"/>
    <dgm:cxn modelId="{A3695930-6B85-47E3-A481-C09FBC63DD5F}" type="presParOf" srcId="{BC3728BD-4DC0-403D-B4E9-FD69B2DA595F}" destId="{6F6A8808-61EB-4A14-8DA6-9A6F9EAF1B87}" srcOrd="0" destOrd="0" presId="urn:microsoft.com/office/officeart/2005/8/layout/orgChart1"/>
    <dgm:cxn modelId="{541B0209-F927-4D9B-8EDA-6DE6EDA97140}" type="presParOf" srcId="{6F6A8808-61EB-4A14-8DA6-9A6F9EAF1B87}" destId="{91BFBFA5-91B2-4B7B-B3F9-4F2D598EB468}" srcOrd="0" destOrd="0" presId="urn:microsoft.com/office/officeart/2005/8/layout/orgChart1"/>
    <dgm:cxn modelId="{57934283-13A8-4D2D-8F9C-F05A2CCC7FA8}" type="presParOf" srcId="{6F6A8808-61EB-4A14-8DA6-9A6F9EAF1B87}" destId="{70081641-A9C7-4788-B577-6B0D6AD2D671}" srcOrd="1" destOrd="0" presId="urn:microsoft.com/office/officeart/2005/8/layout/orgChart1"/>
    <dgm:cxn modelId="{0077E026-9916-4E69-9074-582D0565BDFD}" type="presParOf" srcId="{BC3728BD-4DC0-403D-B4E9-FD69B2DA595F}" destId="{21FB95E7-AC85-48F3-964A-2257812A1757}" srcOrd="1" destOrd="0" presId="urn:microsoft.com/office/officeart/2005/8/layout/orgChart1"/>
    <dgm:cxn modelId="{B8323635-7E31-42B4-9168-542F0F8B46BD}" type="presParOf" srcId="{21FB95E7-AC85-48F3-964A-2257812A1757}" destId="{EFFB9F86-38B3-437A-87B4-CA930CB9DE54}" srcOrd="0" destOrd="0" presId="urn:microsoft.com/office/officeart/2005/8/layout/orgChart1"/>
    <dgm:cxn modelId="{F8E08AF7-1EDB-44D8-B499-22670DE964A0}" type="presParOf" srcId="{21FB95E7-AC85-48F3-964A-2257812A1757}" destId="{38B86FDC-13DE-47DF-93E8-CEDDC0FF9396}" srcOrd="1" destOrd="0" presId="urn:microsoft.com/office/officeart/2005/8/layout/orgChart1"/>
    <dgm:cxn modelId="{5C76CF66-0379-4AD3-B75A-92104CEC23F9}" type="presParOf" srcId="{38B86FDC-13DE-47DF-93E8-CEDDC0FF9396}" destId="{9F3973CB-DE1A-4FF4-A27C-8F06B63253A4}" srcOrd="0" destOrd="0" presId="urn:microsoft.com/office/officeart/2005/8/layout/orgChart1"/>
    <dgm:cxn modelId="{5B48C5F8-CDD0-41B2-9652-3DC6B23A70CC}" type="presParOf" srcId="{9F3973CB-DE1A-4FF4-A27C-8F06B63253A4}" destId="{02C733C2-7107-48FE-8096-477E5362CB94}" srcOrd="0" destOrd="0" presId="urn:microsoft.com/office/officeart/2005/8/layout/orgChart1"/>
    <dgm:cxn modelId="{5097923A-C413-49E2-AD1C-55D41B6255C4}" type="presParOf" srcId="{9F3973CB-DE1A-4FF4-A27C-8F06B63253A4}" destId="{B5892E13-C639-4DBF-87FF-B44C76BD96F0}" srcOrd="1" destOrd="0" presId="urn:microsoft.com/office/officeart/2005/8/layout/orgChart1"/>
    <dgm:cxn modelId="{0EA24D41-B23E-4FB4-8A9E-0AB20EE68A10}" type="presParOf" srcId="{38B86FDC-13DE-47DF-93E8-CEDDC0FF9396}" destId="{83CD842F-46CA-4B90-B1A1-9206EBA6A409}" srcOrd="1" destOrd="0" presId="urn:microsoft.com/office/officeart/2005/8/layout/orgChart1"/>
    <dgm:cxn modelId="{42B4DFFA-2FE9-4340-A61E-72C83B6B42A9}" type="presParOf" srcId="{38B86FDC-13DE-47DF-93E8-CEDDC0FF9396}" destId="{220C8F8C-C7D8-4885-B1D5-FF89455237FD}" srcOrd="2" destOrd="0" presId="urn:microsoft.com/office/officeart/2005/8/layout/orgChart1"/>
    <dgm:cxn modelId="{B43255AD-51F7-4DA6-91DB-5E8C9EBF164B}" type="presParOf" srcId="{21FB95E7-AC85-48F3-964A-2257812A1757}" destId="{31A1B500-160B-4D92-A95C-0CD624B6D5F6}" srcOrd="2" destOrd="0" presId="urn:microsoft.com/office/officeart/2005/8/layout/orgChart1"/>
    <dgm:cxn modelId="{67BE7E86-79E9-4DF3-8036-45984E71F544}" type="presParOf" srcId="{21FB95E7-AC85-48F3-964A-2257812A1757}" destId="{E5B6069E-90F2-436B-AE4E-00427D72F5A3}" srcOrd="3" destOrd="0" presId="urn:microsoft.com/office/officeart/2005/8/layout/orgChart1"/>
    <dgm:cxn modelId="{A6A9E7CA-15B3-4D47-88BA-AF9E289F6F07}" type="presParOf" srcId="{E5B6069E-90F2-436B-AE4E-00427D72F5A3}" destId="{2B12B223-96C2-4483-B564-213635DFD6B7}" srcOrd="0" destOrd="0" presId="urn:microsoft.com/office/officeart/2005/8/layout/orgChart1"/>
    <dgm:cxn modelId="{1B3D2967-FE28-4A84-B7C6-1D9457192FE8}" type="presParOf" srcId="{2B12B223-96C2-4483-B564-213635DFD6B7}" destId="{4A81D50F-06E1-46A4-9AAD-5E724C538E9D}" srcOrd="0" destOrd="0" presId="urn:microsoft.com/office/officeart/2005/8/layout/orgChart1"/>
    <dgm:cxn modelId="{0C4E5D19-958E-42BA-9B07-999EDAB24DB8}" type="presParOf" srcId="{2B12B223-96C2-4483-B564-213635DFD6B7}" destId="{8A322CDD-A0E2-43AC-B86D-FEA4A2C0F356}" srcOrd="1" destOrd="0" presId="urn:microsoft.com/office/officeart/2005/8/layout/orgChart1"/>
    <dgm:cxn modelId="{15621E7F-78CF-46CC-8D27-332BDC275633}" type="presParOf" srcId="{E5B6069E-90F2-436B-AE4E-00427D72F5A3}" destId="{69CF68D7-8C69-401E-AFB5-3C381991B963}" srcOrd="1" destOrd="0" presId="urn:microsoft.com/office/officeart/2005/8/layout/orgChart1"/>
    <dgm:cxn modelId="{C823932A-AD85-4C65-B989-0140A5BAD659}" type="presParOf" srcId="{E5B6069E-90F2-436B-AE4E-00427D72F5A3}" destId="{D08D6DA5-8E59-4F1C-8254-E7A1FAD65266}" srcOrd="2" destOrd="0" presId="urn:microsoft.com/office/officeart/2005/8/layout/orgChart1"/>
    <dgm:cxn modelId="{3E883448-E463-4505-A560-1BA6B4417FA2}" type="presParOf" srcId="{21FB95E7-AC85-48F3-964A-2257812A1757}" destId="{1424CA7D-9AC7-4B81-A9D2-5FD40748B590}" srcOrd="4" destOrd="0" presId="urn:microsoft.com/office/officeart/2005/8/layout/orgChart1"/>
    <dgm:cxn modelId="{ED73B545-898E-4E12-8409-82CEC34E100A}" type="presParOf" srcId="{21FB95E7-AC85-48F3-964A-2257812A1757}" destId="{0E41E786-DA88-401E-8EDE-CE7F0894AD9C}" srcOrd="5" destOrd="0" presId="urn:microsoft.com/office/officeart/2005/8/layout/orgChart1"/>
    <dgm:cxn modelId="{FDD8395A-7C0A-49F6-835B-41F8BAEF8BC8}" type="presParOf" srcId="{0E41E786-DA88-401E-8EDE-CE7F0894AD9C}" destId="{6B63A126-936B-4415-8FB5-45041B7B9DA8}" srcOrd="0" destOrd="0" presId="urn:microsoft.com/office/officeart/2005/8/layout/orgChart1"/>
    <dgm:cxn modelId="{243F8EC9-98B5-42B9-AE74-39CB2691FD3A}" type="presParOf" srcId="{6B63A126-936B-4415-8FB5-45041B7B9DA8}" destId="{D44E0907-2184-42EE-82FC-1E4B8254965F}" srcOrd="0" destOrd="0" presId="urn:microsoft.com/office/officeart/2005/8/layout/orgChart1"/>
    <dgm:cxn modelId="{6B964169-E26C-476E-96F7-167A9522D037}" type="presParOf" srcId="{6B63A126-936B-4415-8FB5-45041B7B9DA8}" destId="{B3363026-C79F-47AF-BA5D-ED04EB38FCF5}" srcOrd="1" destOrd="0" presId="urn:microsoft.com/office/officeart/2005/8/layout/orgChart1"/>
    <dgm:cxn modelId="{7B7C7640-3369-4EB3-8963-34424B7FE93E}" type="presParOf" srcId="{0E41E786-DA88-401E-8EDE-CE7F0894AD9C}" destId="{7C098F10-AEED-4155-9D83-837967D33914}" srcOrd="1" destOrd="0" presId="urn:microsoft.com/office/officeart/2005/8/layout/orgChart1"/>
    <dgm:cxn modelId="{95F2D24A-791D-41F6-B88E-4A7035DBEAE4}" type="presParOf" srcId="{0E41E786-DA88-401E-8EDE-CE7F0894AD9C}" destId="{149ABE50-E135-410D-AF85-4526A1BA1458}" srcOrd="2" destOrd="0" presId="urn:microsoft.com/office/officeart/2005/8/layout/orgChart1"/>
    <dgm:cxn modelId="{3E26A446-416E-487D-BB30-0C26CB39EA5A}" type="presParOf" srcId="{21FB95E7-AC85-48F3-964A-2257812A1757}" destId="{677301A3-396F-415B-8366-F374F9B82783}" srcOrd="6" destOrd="0" presId="urn:microsoft.com/office/officeart/2005/8/layout/orgChart1"/>
    <dgm:cxn modelId="{A43895E6-9C32-4194-8F80-5E5ACD67C86E}" type="presParOf" srcId="{21FB95E7-AC85-48F3-964A-2257812A1757}" destId="{09341188-E913-4B33-8D84-AC20DC134913}" srcOrd="7" destOrd="0" presId="urn:microsoft.com/office/officeart/2005/8/layout/orgChart1"/>
    <dgm:cxn modelId="{D1DE7D19-8441-47F9-959F-8DC68C20FAED}" type="presParOf" srcId="{09341188-E913-4B33-8D84-AC20DC134913}" destId="{B16B6301-34E4-43CB-A88F-CF269369502B}" srcOrd="0" destOrd="0" presId="urn:microsoft.com/office/officeart/2005/8/layout/orgChart1"/>
    <dgm:cxn modelId="{0E7C67FB-D6E9-4136-A0E1-502B50D32806}" type="presParOf" srcId="{B16B6301-34E4-43CB-A88F-CF269369502B}" destId="{E3913832-9D4D-449F-B232-FD62F870AE95}" srcOrd="0" destOrd="0" presId="urn:microsoft.com/office/officeart/2005/8/layout/orgChart1"/>
    <dgm:cxn modelId="{6EC58B77-F7CD-4CFA-B879-A1E4A038C29F}" type="presParOf" srcId="{B16B6301-34E4-43CB-A88F-CF269369502B}" destId="{263B16EC-460C-4655-BD52-85B586DFDF46}" srcOrd="1" destOrd="0" presId="urn:microsoft.com/office/officeart/2005/8/layout/orgChart1"/>
    <dgm:cxn modelId="{15594EA5-0B61-4764-BBFD-2DCFB4AE4F61}" type="presParOf" srcId="{09341188-E913-4B33-8D84-AC20DC134913}" destId="{07AFDF3D-D40A-448B-88DD-85D531F86B0B}" srcOrd="1" destOrd="0" presId="urn:microsoft.com/office/officeart/2005/8/layout/orgChart1"/>
    <dgm:cxn modelId="{2F5F483B-2821-4DA2-ADC1-3AE896577B5F}" type="presParOf" srcId="{09341188-E913-4B33-8D84-AC20DC134913}" destId="{EDC003B8-FDE7-48C4-9E77-71E34E81C7E0}" srcOrd="2" destOrd="0" presId="urn:microsoft.com/office/officeart/2005/8/layout/orgChart1"/>
    <dgm:cxn modelId="{C5A8BBD7-934D-46BC-896E-D0C554CD9D2B}" type="presParOf" srcId="{BC3728BD-4DC0-403D-B4E9-FD69B2DA595F}" destId="{C4E2EBD1-C8EF-4F06-BDEC-F639FAE56E9F}"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72C00A1-8CD5-4C47-BB71-E3337EFF2EE5}" type="doc">
      <dgm:prSet loTypeId="urn:microsoft.com/office/officeart/2005/8/layout/orgChart1" loCatId="hierarchy" qsTypeId="urn:microsoft.com/office/officeart/2005/8/quickstyle/simple3" qsCatId="simple" csTypeId="urn:microsoft.com/office/officeart/2005/8/colors/accent0_1" csCatId="mainScheme" phldr="1"/>
      <dgm:spPr/>
      <dgm:t>
        <a:bodyPr/>
        <a:lstStyle/>
        <a:p>
          <a:endParaRPr lang="tr-TR"/>
        </a:p>
      </dgm:t>
    </dgm:pt>
    <dgm:pt modelId="{946A417C-09B7-43E3-A0A9-47D7F0E96C7B}">
      <dgm:prSet phldrT="[Metin]" custT="1"/>
      <dgm:spPr/>
      <dgm:t>
        <a:bodyPr/>
        <a:lstStyle/>
        <a:p>
          <a:r>
            <a:rPr lang="tr-TR" sz="1800"/>
            <a:t>Hizmet Birimleri</a:t>
          </a:r>
        </a:p>
      </dgm:t>
    </dgm:pt>
    <dgm:pt modelId="{E075F7D1-72E1-47B8-A195-6BD49BE4B568}" type="parTrans" cxnId="{ABEEE641-1A12-472C-91C2-633CAEA64239}">
      <dgm:prSet/>
      <dgm:spPr/>
      <dgm:t>
        <a:bodyPr/>
        <a:lstStyle/>
        <a:p>
          <a:endParaRPr lang="tr-TR" sz="1800"/>
        </a:p>
      </dgm:t>
    </dgm:pt>
    <dgm:pt modelId="{472F9874-22E1-4496-9CC4-21163E929638}" type="sibTrans" cxnId="{ABEEE641-1A12-472C-91C2-633CAEA64239}">
      <dgm:prSet/>
      <dgm:spPr/>
      <dgm:t>
        <a:bodyPr/>
        <a:lstStyle/>
        <a:p>
          <a:endParaRPr lang="tr-TR" sz="1800"/>
        </a:p>
      </dgm:t>
    </dgm:pt>
    <dgm:pt modelId="{8F81B2C6-BB15-42E4-B70D-F0920A670EFF}">
      <dgm:prSet phldrT="[Metin]" custT="1"/>
      <dgm:spPr/>
      <dgm:t>
        <a:bodyPr/>
        <a:lstStyle/>
        <a:p>
          <a:r>
            <a:rPr lang="tr-TR" sz="1800"/>
            <a:t>Ana Hizmet Birimi</a:t>
          </a:r>
        </a:p>
      </dgm:t>
    </dgm:pt>
    <dgm:pt modelId="{ED93C13D-9004-4BAA-AD18-A5AEA5C96DB5}" type="parTrans" cxnId="{3BB1045E-8E5F-451B-977D-BCDBF74B5A81}">
      <dgm:prSet/>
      <dgm:spPr/>
      <dgm:t>
        <a:bodyPr/>
        <a:lstStyle/>
        <a:p>
          <a:endParaRPr lang="tr-TR" sz="1800"/>
        </a:p>
      </dgm:t>
    </dgm:pt>
    <dgm:pt modelId="{5DB31C37-D637-4C01-9A0E-F69A420D4B9F}" type="sibTrans" cxnId="{3BB1045E-8E5F-451B-977D-BCDBF74B5A81}">
      <dgm:prSet/>
      <dgm:spPr/>
      <dgm:t>
        <a:bodyPr/>
        <a:lstStyle/>
        <a:p>
          <a:endParaRPr lang="tr-TR" sz="1800"/>
        </a:p>
      </dgm:t>
    </dgm:pt>
    <dgm:pt modelId="{F5B2FCA2-E778-4080-A9C2-6AF9CD251053}">
      <dgm:prSet phldrT="[Metin]" custT="1"/>
      <dgm:spPr/>
      <dgm:t>
        <a:bodyPr/>
        <a:lstStyle/>
        <a:p>
          <a:r>
            <a:rPr lang="tr-TR" sz="1800"/>
            <a:t>Danışma Birimi</a:t>
          </a:r>
        </a:p>
      </dgm:t>
    </dgm:pt>
    <dgm:pt modelId="{FF59183B-66A6-429F-86F3-CD7CA16BFE80}" type="parTrans" cxnId="{8D327A43-72F8-47C8-961F-86D42E0A559C}">
      <dgm:prSet/>
      <dgm:spPr/>
      <dgm:t>
        <a:bodyPr/>
        <a:lstStyle/>
        <a:p>
          <a:endParaRPr lang="tr-TR" sz="1800"/>
        </a:p>
      </dgm:t>
    </dgm:pt>
    <dgm:pt modelId="{129C01EA-44D5-4A88-9E12-8FB22996E66B}" type="sibTrans" cxnId="{8D327A43-72F8-47C8-961F-86D42E0A559C}">
      <dgm:prSet/>
      <dgm:spPr/>
      <dgm:t>
        <a:bodyPr/>
        <a:lstStyle/>
        <a:p>
          <a:endParaRPr lang="tr-TR" sz="1800"/>
        </a:p>
      </dgm:t>
    </dgm:pt>
    <dgm:pt modelId="{DEFB70F6-9330-4E0B-BCD5-3240EAEC9913}">
      <dgm:prSet phldrT="[Metin]" custT="1"/>
      <dgm:spPr/>
      <dgm:t>
        <a:bodyPr/>
        <a:lstStyle/>
        <a:p>
          <a:r>
            <a:rPr lang="tr-TR" sz="1800"/>
            <a:t>Yardımcı Hizmet Birimi</a:t>
          </a:r>
        </a:p>
      </dgm:t>
    </dgm:pt>
    <dgm:pt modelId="{B53FBFDA-F53A-43BA-918F-8466F2EFEE19}" type="parTrans" cxnId="{7BA28D2F-00D4-4A7C-8289-47B8F732CDD4}">
      <dgm:prSet/>
      <dgm:spPr/>
      <dgm:t>
        <a:bodyPr/>
        <a:lstStyle/>
        <a:p>
          <a:endParaRPr lang="tr-TR" sz="1800"/>
        </a:p>
      </dgm:t>
    </dgm:pt>
    <dgm:pt modelId="{851CBD7E-CF35-447A-AE47-9452AE932B9E}" type="sibTrans" cxnId="{7BA28D2F-00D4-4A7C-8289-47B8F732CDD4}">
      <dgm:prSet/>
      <dgm:spPr/>
      <dgm:t>
        <a:bodyPr/>
        <a:lstStyle/>
        <a:p>
          <a:endParaRPr lang="tr-TR" sz="1800"/>
        </a:p>
      </dgm:t>
    </dgm:pt>
    <dgm:pt modelId="{2CE5DED1-FA19-4A75-8A32-78A52832AF13}" type="pres">
      <dgm:prSet presAssocID="{672C00A1-8CD5-4C47-BB71-E3337EFF2EE5}" presName="hierChild1" presStyleCnt="0">
        <dgm:presLayoutVars>
          <dgm:orgChart val="1"/>
          <dgm:chPref val="1"/>
          <dgm:dir/>
          <dgm:animOne val="branch"/>
          <dgm:animLvl val="lvl"/>
          <dgm:resizeHandles/>
        </dgm:presLayoutVars>
      </dgm:prSet>
      <dgm:spPr/>
      <dgm:t>
        <a:bodyPr/>
        <a:lstStyle/>
        <a:p>
          <a:endParaRPr lang="tr-TR"/>
        </a:p>
      </dgm:t>
    </dgm:pt>
    <dgm:pt modelId="{F5088B55-1139-4656-B51C-710C3F14DC6B}" type="pres">
      <dgm:prSet presAssocID="{946A417C-09B7-43E3-A0A9-47D7F0E96C7B}" presName="hierRoot1" presStyleCnt="0">
        <dgm:presLayoutVars>
          <dgm:hierBranch val="init"/>
        </dgm:presLayoutVars>
      </dgm:prSet>
      <dgm:spPr/>
      <dgm:t>
        <a:bodyPr/>
        <a:lstStyle/>
        <a:p>
          <a:endParaRPr lang="tr-TR"/>
        </a:p>
      </dgm:t>
    </dgm:pt>
    <dgm:pt modelId="{7B833EE9-6A58-4146-A6B5-248E8FED0139}" type="pres">
      <dgm:prSet presAssocID="{946A417C-09B7-43E3-A0A9-47D7F0E96C7B}" presName="rootComposite1" presStyleCnt="0"/>
      <dgm:spPr/>
      <dgm:t>
        <a:bodyPr/>
        <a:lstStyle/>
        <a:p>
          <a:endParaRPr lang="tr-TR"/>
        </a:p>
      </dgm:t>
    </dgm:pt>
    <dgm:pt modelId="{147A480A-E76E-4ED0-950A-285FEB16E340}" type="pres">
      <dgm:prSet presAssocID="{946A417C-09B7-43E3-A0A9-47D7F0E96C7B}" presName="rootText1" presStyleLbl="node0" presStyleIdx="0" presStyleCnt="1" custLinFactNeighborY="3510">
        <dgm:presLayoutVars>
          <dgm:chPref val="3"/>
        </dgm:presLayoutVars>
      </dgm:prSet>
      <dgm:spPr/>
      <dgm:t>
        <a:bodyPr/>
        <a:lstStyle/>
        <a:p>
          <a:endParaRPr lang="tr-TR"/>
        </a:p>
      </dgm:t>
    </dgm:pt>
    <dgm:pt modelId="{49BC3950-1B93-47D3-8539-87B60AFEAD89}" type="pres">
      <dgm:prSet presAssocID="{946A417C-09B7-43E3-A0A9-47D7F0E96C7B}" presName="rootConnector1" presStyleLbl="node1" presStyleIdx="0" presStyleCnt="0"/>
      <dgm:spPr/>
      <dgm:t>
        <a:bodyPr/>
        <a:lstStyle/>
        <a:p>
          <a:endParaRPr lang="tr-TR"/>
        </a:p>
      </dgm:t>
    </dgm:pt>
    <dgm:pt modelId="{74A74C16-F27E-46FF-82E0-4F4305AB4976}" type="pres">
      <dgm:prSet presAssocID="{946A417C-09B7-43E3-A0A9-47D7F0E96C7B}" presName="hierChild2" presStyleCnt="0"/>
      <dgm:spPr/>
      <dgm:t>
        <a:bodyPr/>
        <a:lstStyle/>
        <a:p>
          <a:endParaRPr lang="tr-TR"/>
        </a:p>
      </dgm:t>
    </dgm:pt>
    <dgm:pt modelId="{E27C3914-6FA3-4488-966D-15A80D06F046}" type="pres">
      <dgm:prSet presAssocID="{ED93C13D-9004-4BAA-AD18-A5AEA5C96DB5}" presName="Name37" presStyleLbl="parChTrans1D2" presStyleIdx="0" presStyleCnt="3"/>
      <dgm:spPr/>
      <dgm:t>
        <a:bodyPr/>
        <a:lstStyle/>
        <a:p>
          <a:endParaRPr lang="tr-TR"/>
        </a:p>
      </dgm:t>
    </dgm:pt>
    <dgm:pt modelId="{C716FE91-1D57-4C21-84F4-EF44087F9B0B}" type="pres">
      <dgm:prSet presAssocID="{8F81B2C6-BB15-42E4-B70D-F0920A670EFF}" presName="hierRoot2" presStyleCnt="0">
        <dgm:presLayoutVars>
          <dgm:hierBranch val="init"/>
        </dgm:presLayoutVars>
      </dgm:prSet>
      <dgm:spPr/>
      <dgm:t>
        <a:bodyPr/>
        <a:lstStyle/>
        <a:p>
          <a:endParaRPr lang="tr-TR"/>
        </a:p>
      </dgm:t>
    </dgm:pt>
    <dgm:pt modelId="{59C0DE57-9DBF-45C6-AB07-54F2EDBD8026}" type="pres">
      <dgm:prSet presAssocID="{8F81B2C6-BB15-42E4-B70D-F0920A670EFF}" presName="rootComposite" presStyleCnt="0"/>
      <dgm:spPr/>
      <dgm:t>
        <a:bodyPr/>
        <a:lstStyle/>
        <a:p>
          <a:endParaRPr lang="tr-TR"/>
        </a:p>
      </dgm:t>
    </dgm:pt>
    <dgm:pt modelId="{F8A7846F-EC31-4D1F-8692-CE0AC733CD05}" type="pres">
      <dgm:prSet presAssocID="{8F81B2C6-BB15-42E4-B70D-F0920A670EFF}" presName="rootText" presStyleLbl="node2" presStyleIdx="0" presStyleCnt="3">
        <dgm:presLayoutVars>
          <dgm:chPref val="3"/>
        </dgm:presLayoutVars>
      </dgm:prSet>
      <dgm:spPr/>
      <dgm:t>
        <a:bodyPr/>
        <a:lstStyle/>
        <a:p>
          <a:endParaRPr lang="tr-TR"/>
        </a:p>
      </dgm:t>
    </dgm:pt>
    <dgm:pt modelId="{9A173199-149C-4A8F-9C40-51F12543EC82}" type="pres">
      <dgm:prSet presAssocID="{8F81B2C6-BB15-42E4-B70D-F0920A670EFF}" presName="rootConnector" presStyleLbl="node2" presStyleIdx="0" presStyleCnt="3"/>
      <dgm:spPr/>
      <dgm:t>
        <a:bodyPr/>
        <a:lstStyle/>
        <a:p>
          <a:endParaRPr lang="tr-TR"/>
        </a:p>
      </dgm:t>
    </dgm:pt>
    <dgm:pt modelId="{BAE5C129-8054-43E1-8D28-CD3D3D67DBF2}" type="pres">
      <dgm:prSet presAssocID="{8F81B2C6-BB15-42E4-B70D-F0920A670EFF}" presName="hierChild4" presStyleCnt="0"/>
      <dgm:spPr/>
      <dgm:t>
        <a:bodyPr/>
        <a:lstStyle/>
        <a:p>
          <a:endParaRPr lang="tr-TR"/>
        </a:p>
      </dgm:t>
    </dgm:pt>
    <dgm:pt modelId="{2E991756-36A4-4041-B267-C43F8A81C6C8}" type="pres">
      <dgm:prSet presAssocID="{8F81B2C6-BB15-42E4-B70D-F0920A670EFF}" presName="hierChild5" presStyleCnt="0"/>
      <dgm:spPr/>
      <dgm:t>
        <a:bodyPr/>
        <a:lstStyle/>
        <a:p>
          <a:endParaRPr lang="tr-TR"/>
        </a:p>
      </dgm:t>
    </dgm:pt>
    <dgm:pt modelId="{24D70624-AAD1-4462-9484-0355FDB6454B}" type="pres">
      <dgm:prSet presAssocID="{FF59183B-66A6-429F-86F3-CD7CA16BFE80}" presName="Name37" presStyleLbl="parChTrans1D2" presStyleIdx="1" presStyleCnt="3"/>
      <dgm:spPr/>
      <dgm:t>
        <a:bodyPr/>
        <a:lstStyle/>
        <a:p>
          <a:endParaRPr lang="tr-TR"/>
        </a:p>
      </dgm:t>
    </dgm:pt>
    <dgm:pt modelId="{0211B873-C92C-4630-A55C-ACF3DA9132BD}" type="pres">
      <dgm:prSet presAssocID="{F5B2FCA2-E778-4080-A9C2-6AF9CD251053}" presName="hierRoot2" presStyleCnt="0">
        <dgm:presLayoutVars>
          <dgm:hierBranch val="init"/>
        </dgm:presLayoutVars>
      </dgm:prSet>
      <dgm:spPr/>
      <dgm:t>
        <a:bodyPr/>
        <a:lstStyle/>
        <a:p>
          <a:endParaRPr lang="tr-TR"/>
        </a:p>
      </dgm:t>
    </dgm:pt>
    <dgm:pt modelId="{C96708F1-E50A-491C-92E2-1871344FD8D2}" type="pres">
      <dgm:prSet presAssocID="{F5B2FCA2-E778-4080-A9C2-6AF9CD251053}" presName="rootComposite" presStyleCnt="0"/>
      <dgm:spPr/>
      <dgm:t>
        <a:bodyPr/>
        <a:lstStyle/>
        <a:p>
          <a:endParaRPr lang="tr-TR"/>
        </a:p>
      </dgm:t>
    </dgm:pt>
    <dgm:pt modelId="{DE9D9B57-3F36-4CAC-A94B-B3E1F7F8FB3B}" type="pres">
      <dgm:prSet presAssocID="{F5B2FCA2-E778-4080-A9C2-6AF9CD251053}" presName="rootText" presStyleLbl="node2" presStyleIdx="1" presStyleCnt="3">
        <dgm:presLayoutVars>
          <dgm:chPref val="3"/>
        </dgm:presLayoutVars>
      </dgm:prSet>
      <dgm:spPr/>
      <dgm:t>
        <a:bodyPr/>
        <a:lstStyle/>
        <a:p>
          <a:endParaRPr lang="tr-TR"/>
        </a:p>
      </dgm:t>
    </dgm:pt>
    <dgm:pt modelId="{D76B25FB-770C-4BA3-BDAE-8F163F49F425}" type="pres">
      <dgm:prSet presAssocID="{F5B2FCA2-E778-4080-A9C2-6AF9CD251053}" presName="rootConnector" presStyleLbl="node2" presStyleIdx="1" presStyleCnt="3"/>
      <dgm:spPr/>
      <dgm:t>
        <a:bodyPr/>
        <a:lstStyle/>
        <a:p>
          <a:endParaRPr lang="tr-TR"/>
        </a:p>
      </dgm:t>
    </dgm:pt>
    <dgm:pt modelId="{1625E39B-80D9-4F06-9A86-611B469CCD2A}" type="pres">
      <dgm:prSet presAssocID="{F5B2FCA2-E778-4080-A9C2-6AF9CD251053}" presName="hierChild4" presStyleCnt="0"/>
      <dgm:spPr/>
      <dgm:t>
        <a:bodyPr/>
        <a:lstStyle/>
        <a:p>
          <a:endParaRPr lang="tr-TR"/>
        </a:p>
      </dgm:t>
    </dgm:pt>
    <dgm:pt modelId="{B110FDD9-FF8C-4D18-A3B3-360BE93A4B93}" type="pres">
      <dgm:prSet presAssocID="{F5B2FCA2-E778-4080-A9C2-6AF9CD251053}" presName="hierChild5" presStyleCnt="0"/>
      <dgm:spPr/>
      <dgm:t>
        <a:bodyPr/>
        <a:lstStyle/>
        <a:p>
          <a:endParaRPr lang="tr-TR"/>
        </a:p>
      </dgm:t>
    </dgm:pt>
    <dgm:pt modelId="{9278388E-6701-48E0-B905-5AB92D822577}" type="pres">
      <dgm:prSet presAssocID="{B53FBFDA-F53A-43BA-918F-8466F2EFEE19}" presName="Name37" presStyleLbl="parChTrans1D2" presStyleIdx="2" presStyleCnt="3"/>
      <dgm:spPr/>
      <dgm:t>
        <a:bodyPr/>
        <a:lstStyle/>
        <a:p>
          <a:endParaRPr lang="tr-TR"/>
        </a:p>
      </dgm:t>
    </dgm:pt>
    <dgm:pt modelId="{7118D860-A935-4642-956A-14256DF4CDB6}" type="pres">
      <dgm:prSet presAssocID="{DEFB70F6-9330-4E0B-BCD5-3240EAEC9913}" presName="hierRoot2" presStyleCnt="0">
        <dgm:presLayoutVars>
          <dgm:hierBranch val="init"/>
        </dgm:presLayoutVars>
      </dgm:prSet>
      <dgm:spPr/>
      <dgm:t>
        <a:bodyPr/>
        <a:lstStyle/>
        <a:p>
          <a:endParaRPr lang="tr-TR"/>
        </a:p>
      </dgm:t>
    </dgm:pt>
    <dgm:pt modelId="{36B48A20-0F14-44CB-9367-E2B77F85E9F6}" type="pres">
      <dgm:prSet presAssocID="{DEFB70F6-9330-4E0B-BCD5-3240EAEC9913}" presName="rootComposite" presStyleCnt="0"/>
      <dgm:spPr/>
      <dgm:t>
        <a:bodyPr/>
        <a:lstStyle/>
        <a:p>
          <a:endParaRPr lang="tr-TR"/>
        </a:p>
      </dgm:t>
    </dgm:pt>
    <dgm:pt modelId="{B4D1C744-C8A4-4813-8373-82491FED1931}" type="pres">
      <dgm:prSet presAssocID="{DEFB70F6-9330-4E0B-BCD5-3240EAEC9913}" presName="rootText" presStyleLbl="node2" presStyleIdx="2" presStyleCnt="3">
        <dgm:presLayoutVars>
          <dgm:chPref val="3"/>
        </dgm:presLayoutVars>
      </dgm:prSet>
      <dgm:spPr/>
      <dgm:t>
        <a:bodyPr/>
        <a:lstStyle/>
        <a:p>
          <a:endParaRPr lang="tr-TR"/>
        </a:p>
      </dgm:t>
    </dgm:pt>
    <dgm:pt modelId="{B62A5E96-2461-41F1-9603-270C56CAE76C}" type="pres">
      <dgm:prSet presAssocID="{DEFB70F6-9330-4E0B-BCD5-3240EAEC9913}" presName="rootConnector" presStyleLbl="node2" presStyleIdx="2" presStyleCnt="3"/>
      <dgm:spPr/>
      <dgm:t>
        <a:bodyPr/>
        <a:lstStyle/>
        <a:p>
          <a:endParaRPr lang="tr-TR"/>
        </a:p>
      </dgm:t>
    </dgm:pt>
    <dgm:pt modelId="{93CD1A0A-D3D9-4309-8D32-29A83579C3A7}" type="pres">
      <dgm:prSet presAssocID="{DEFB70F6-9330-4E0B-BCD5-3240EAEC9913}" presName="hierChild4" presStyleCnt="0"/>
      <dgm:spPr/>
      <dgm:t>
        <a:bodyPr/>
        <a:lstStyle/>
        <a:p>
          <a:endParaRPr lang="tr-TR"/>
        </a:p>
      </dgm:t>
    </dgm:pt>
    <dgm:pt modelId="{EFEB8672-903B-4663-A24E-241D0DB49D4C}" type="pres">
      <dgm:prSet presAssocID="{DEFB70F6-9330-4E0B-BCD5-3240EAEC9913}" presName="hierChild5" presStyleCnt="0"/>
      <dgm:spPr/>
      <dgm:t>
        <a:bodyPr/>
        <a:lstStyle/>
        <a:p>
          <a:endParaRPr lang="tr-TR"/>
        </a:p>
      </dgm:t>
    </dgm:pt>
    <dgm:pt modelId="{589FA197-C937-4487-9BF6-140EB5567C9D}" type="pres">
      <dgm:prSet presAssocID="{946A417C-09B7-43E3-A0A9-47D7F0E96C7B}" presName="hierChild3" presStyleCnt="0"/>
      <dgm:spPr/>
      <dgm:t>
        <a:bodyPr/>
        <a:lstStyle/>
        <a:p>
          <a:endParaRPr lang="tr-TR"/>
        </a:p>
      </dgm:t>
    </dgm:pt>
  </dgm:ptLst>
  <dgm:cxnLst>
    <dgm:cxn modelId="{ABEEE641-1A12-472C-91C2-633CAEA64239}" srcId="{672C00A1-8CD5-4C47-BB71-E3337EFF2EE5}" destId="{946A417C-09B7-43E3-A0A9-47D7F0E96C7B}" srcOrd="0" destOrd="0" parTransId="{E075F7D1-72E1-47B8-A195-6BD49BE4B568}" sibTransId="{472F9874-22E1-4496-9CC4-21163E929638}"/>
    <dgm:cxn modelId="{8D327A43-72F8-47C8-961F-86D42E0A559C}" srcId="{946A417C-09B7-43E3-A0A9-47D7F0E96C7B}" destId="{F5B2FCA2-E778-4080-A9C2-6AF9CD251053}" srcOrd="1" destOrd="0" parTransId="{FF59183B-66A6-429F-86F3-CD7CA16BFE80}" sibTransId="{129C01EA-44D5-4A88-9E12-8FB22996E66B}"/>
    <dgm:cxn modelId="{88C0497B-00EA-4958-B28E-EA7EACF2A10D}" type="presOf" srcId="{B53FBFDA-F53A-43BA-918F-8466F2EFEE19}" destId="{9278388E-6701-48E0-B905-5AB92D822577}" srcOrd="0" destOrd="0" presId="urn:microsoft.com/office/officeart/2005/8/layout/orgChart1"/>
    <dgm:cxn modelId="{782AAFAF-B04A-44CB-AF46-973ADF6FA5EF}" type="presOf" srcId="{F5B2FCA2-E778-4080-A9C2-6AF9CD251053}" destId="{D76B25FB-770C-4BA3-BDAE-8F163F49F425}" srcOrd="1" destOrd="0" presId="urn:microsoft.com/office/officeart/2005/8/layout/orgChart1"/>
    <dgm:cxn modelId="{B9ABE912-685C-412D-ADC9-EFECD4F09442}" type="presOf" srcId="{672C00A1-8CD5-4C47-BB71-E3337EFF2EE5}" destId="{2CE5DED1-FA19-4A75-8A32-78A52832AF13}" srcOrd="0" destOrd="0" presId="urn:microsoft.com/office/officeart/2005/8/layout/orgChart1"/>
    <dgm:cxn modelId="{24517EBA-FD73-4656-AC53-F84413BCF493}" type="presOf" srcId="{ED93C13D-9004-4BAA-AD18-A5AEA5C96DB5}" destId="{E27C3914-6FA3-4488-966D-15A80D06F046}" srcOrd="0" destOrd="0" presId="urn:microsoft.com/office/officeart/2005/8/layout/orgChart1"/>
    <dgm:cxn modelId="{39875295-7C0E-4F2B-AF7B-8C4F66690E22}" type="presOf" srcId="{F5B2FCA2-E778-4080-A9C2-6AF9CD251053}" destId="{DE9D9B57-3F36-4CAC-A94B-B3E1F7F8FB3B}" srcOrd="0" destOrd="0" presId="urn:microsoft.com/office/officeart/2005/8/layout/orgChart1"/>
    <dgm:cxn modelId="{2AE3F5CB-A1B1-4633-976D-C86A4375F793}" type="presOf" srcId="{8F81B2C6-BB15-42E4-B70D-F0920A670EFF}" destId="{9A173199-149C-4A8F-9C40-51F12543EC82}" srcOrd="1" destOrd="0" presId="urn:microsoft.com/office/officeart/2005/8/layout/orgChart1"/>
    <dgm:cxn modelId="{6C57492C-5B73-4A2B-A282-E48C8FB5266B}" type="presOf" srcId="{946A417C-09B7-43E3-A0A9-47D7F0E96C7B}" destId="{49BC3950-1B93-47D3-8539-87B60AFEAD89}" srcOrd="1" destOrd="0" presId="urn:microsoft.com/office/officeart/2005/8/layout/orgChart1"/>
    <dgm:cxn modelId="{7E18033B-7380-4EE6-A21D-E7EEC436EEB1}" type="presOf" srcId="{946A417C-09B7-43E3-A0A9-47D7F0E96C7B}" destId="{147A480A-E76E-4ED0-950A-285FEB16E340}" srcOrd="0" destOrd="0" presId="urn:microsoft.com/office/officeart/2005/8/layout/orgChart1"/>
    <dgm:cxn modelId="{95C623EC-85D5-4E65-B670-83825413CF0C}" type="presOf" srcId="{DEFB70F6-9330-4E0B-BCD5-3240EAEC9913}" destId="{B62A5E96-2461-41F1-9603-270C56CAE76C}" srcOrd="1" destOrd="0" presId="urn:microsoft.com/office/officeart/2005/8/layout/orgChart1"/>
    <dgm:cxn modelId="{04478535-F8BC-4235-BCDD-8FBB1401F9CA}" type="presOf" srcId="{8F81B2C6-BB15-42E4-B70D-F0920A670EFF}" destId="{F8A7846F-EC31-4D1F-8692-CE0AC733CD05}" srcOrd="0" destOrd="0" presId="urn:microsoft.com/office/officeart/2005/8/layout/orgChart1"/>
    <dgm:cxn modelId="{E92C5DA3-9163-4962-99D1-E49C21B3CE52}" type="presOf" srcId="{DEFB70F6-9330-4E0B-BCD5-3240EAEC9913}" destId="{B4D1C744-C8A4-4813-8373-82491FED1931}" srcOrd="0" destOrd="0" presId="urn:microsoft.com/office/officeart/2005/8/layout/orgChart1"/>
    <dgm:cxn modelId="{7BA28D2F-00D4-4A7C-8289-47B8F732CDD4}" srcId="{946A417C-09B7-43E3-A0A9-47D7F0E96C7B}" destId="{DEFB70F6-9330-4E0B-BCD5-3240EAEC9913}" srcOrd="2" destOrd="0" parTransId="{B53FBFDA-F53A-43BA-918F-8466F2EFEE19}" sibTransId="{851CBD7E-CF35-447A-AE47-9452AE932B9E}"/>
    <dgm:cxn modelId="{B7B0853E-A92D-4A44-B223-2B965C37D4A4}" type="presOf" srcId="{FF59183B-66A6-429F-86F3-CD7CA16BFE80}" destId="{24D70624-AAD1-4462-9484-0355FDB6454B}" srcOrd="0" destOrd="0" presId="urn:microsoft.com/office/officeart/2005/8/layout/orgChart1"/>
    <dgm:cxn modelId="{3BB1045E-8E5F-451B-977D-BCDBF74B5A81}" srcId="{946A417C-09B7-43E3-A0A9-47D7F0E96C7B}" destId="{8F81B2C6-BB15-42E4-B70D-F0920A670EFF}" srcOrd="0" destOrd="0" parTransId="{ED93C13D-9004-4BAA-AD18-A5AEA5C96DB5}" sibTransId="{5DB31C37-D637-4C01-9A0E-F69A420D4B9F}"/>
    <dgm:cxn modelId="{280E35B5-F9F4-4924-8672-D94DB4C1A54E}" type="presParOf" srcId="{2CE5DED1-FA19-4A75-8A32-78A52832AF13}" destId="{F5088B55-1139-4656-B51C-710C3F14DC6B}" srcOrd="0" destOrd="0" presId="urn:microsoft.com/office/officeart/2005/8/layout/orgChart1"/>
    <dgm:cxn modelId="{71B01296-3CB2-4F41-B6CF-CFB1B287C42E}" type="presParOf" srcId="{F5088B55-1139-4656-B51C-710C3F14DC6B}" destId="{7B833EE9-6A58-4146-A6B5-248E8FED0139}" srcOrd="0" destOrd="0" presId="urn:microsoft.com/office/officeart/2005/8/layout/orgChart1"/>
    <dgm:cxn modelId="{EC70A8C9-982D-42C3-ABB6-4272B9CAB056}" type="presParOf" srcId="{7B833EE9-6A58-4146-A6B5-248E8FED0139}" destId="{147A480A-E76E-4ED0-950A-285FEB16E340}" srcOrd="0" destOrd="0" presId="urn:microsoft.com/office/officeart/2005/8/layout/orgChart1"/>
    <dgm:cxn modelId="{216DBA20-D59C-4C87-9721-C23778089900}" type="presParOf" srcId="{7B833EE9-6A58-4146-A6B5-248E8FED0139}" destId="{49BC3950-1B93-47D3-8539-87B60AFEAD89}" srcOrd="1" destOrd="0" presId="urn:microsoft.com/office/officeart/2005/8/layout/orgChart1"/>
    <dgm:cxn modelId="{0C2D1F54-E39B-427C-BED0-370BE6834BA5}" type="presParOf" srcId="{F5088B55-1139-4656-B51C-710C3F14DC6B}" destId="{74A74C16-F27E-46FF-82E0-4F4305AB4976}" srcOrd="1" destOrd="0" presId="urn:microsoft.com/office/officeart/2005/8/layout/orgChart1"/>
    <dgm:cxn modelId="{B054DF34-A999-4AB6-A0D9-0E456307BA7E}" type="presParOf" srcId="{74A74C16-F27E-46FF-82E0-4F4305AB4976}" destId="{E27C3914-6FA3-4488-966D-15A80D06F046}" srcOrd="0" destOrd="0" presId="urn:microsoft.com/office/officeart/2005/8/layout/orgChart1"/>
    <dgm:cxn modelId="{1A6F534E-EAE2-4C8B-9960-56CCAC69378E}" type="presParOf" srcId="{74A74C16-F27E-46FF-82E0-4F4305AB4976}" destId="{C716FE91-1D57-4C21-84F4-EF44087F9B0B}" srcOrd="1" destOrd="0" presId="urn:microsoft.com/office/officeart/2005/8/layout/orgChart1"/>
    <dgm:cxn modelId="{F025E2BE-D036-42EE-87B1-D2DB5E17CC0C}" type="presParOf" srcId="{C716FE91-1D57-4C21-84F4-EF44087F9B0B}" destId="{59C0DE57-9DBF-45C6-AB07-54F2EDBD8026}" srcOrd="0" destOrd="0" presId="urn:microsoft.com/office/officeart/2005/8/layout/orgChart1"/>
    <dgm:cxn modelId="{EADFFB5A-8985-4C08-BA35-560ADBFA6811}" type="presParOf" srcId="{59C0DE57-9DBF-45C6-AB07-54F2EDBD8026}" destId="{F8A7846F-EC31-4D1F-8692-CE0AC733CD05}" srcOrd="0" destOrd="0" presId="urn:microsoft.com/office/officeart/2005/8/layout/orgChart1"/>
    <dgm:cxn modelId="{328E04A1-20B1-48DB-996C-CAF4E2A87F08}" type="presParOf" srcId="{59C0DE57-9DBF-45C6-AB07-54F2EDBD8026}" destId="{9A173199-149C-4A8F-9C40-51F12543EC82}" srcOrd="1" destOrd="0" presId="urn:microsoft.com/office/officeart/2005/8/layout/orgChart1"/>
    <dgm:cxn modelId="{35420C02-EA2B-409B-BE22-3C00E6918004}" type="presParOf" srcId="{C716FE91-1D57-4C21-84F4-EF44087F9B0B}" destId="{BAE5C129-8054-43E1-8D28-CD3D3D67DBF2}" srcOrd="1" destOrd="0" presId="urn:microsoft.com/office/officeart/2005/8/layout/orgChart1"/>
    <dgm:cxn modelId="{703447ED-5F31-46B5-947F-40C0B5217C48}" type="presParOf" srcId="{C716FE91-1D57-4C21-84F4-EF44087F9B0B}" destId="{2E991756-36A4-4041-B267-C43F8A81C6C8}" srcOrd="2" destOrd="0" presId="urn:microsoft.com/office/officeart/2005/8/layout/orgChart1"/>
    <dgm:cxn modelId="{34815C2A-A17C-4DDA-9C98-8FA6E9CFFD2D}" type="presParOf" srcId="{74A74C16-F27E-46FF-82E0-4F4305AB4976}" destId="{24D70624-AAD1-4462-9484-0355FDB6454B}" srcOrd="2" destOrd="0" presId="urn:microsoft.com/office/officeart/2005/8/layout/orgChart1"/>
    <dgm:cxn modelId="{F4ACAA37-6142-4E07-A1B3-8335DB8EDA82}" type="presParOf" srcId="{74A74C16-F27E-46FF-82E0-4F4305AB4976}" destId="{0211B873-C92C-4630-A55C-ACF3DA9132BD}" srcOrd="3" destOrd="0" presId="urn:microsoft.com/office/officeart/2005/8/layout/orgChart1"/>
    <dgm:cxn modelId="{AE9B9D96-8A2C-4FF1-91B4-0D790C6189A4}" type="presParOf" srcId="{0211B873-C92C-4630-A55C-ACF3DA9132BD}" destId="{C96708F1-E50A-491C-92E2-1871344FD8D2}" srcOrd="0" destOrd="0" presId="urn:microsoft.com/office/officeart/2005/8/layout/orgChart1"/>
    <dgm:cxn modelId="{E4DFAA84-166F-432A-B47C-6D478B5E324C}" type="presParOf" srcId="{C96708F1-E50A-491C-92E2-1871344FD8D2}" destId="{DE9D9B57-3F36-4CAC-A94B-B3E1F7F8FB3B}" srcOrd="0" destOrd="0" presId="urn:microsoft.com/office/officeart/2005/8/layout/orgChart1"/>
    <dgm:cxn modelId="{3D4BEFF5-BECD-42F1-8615-0DE63433AB6E}" type="presParOf" srcId="{C96708F1-E50A-491C-92E2-1871344FD8D2}" destId="{D76B25FB-770C-4BA3-BDAE-8F163F49F425}" srcOrd="1" destOrd="0" presId="urn:microsoft.com/office/officeart/2005/8/layout/orgChart1"/>
    <dgm:cxn modelId="{B8F41AA9-E754-4484-BFBB-2C02FE296D88}" type="presParOf" srcId="{0211B873-C92C-4630-A55C-ACF3DA9132BD}" destId="{1625E39B-80D9-4F06-9A86-611B469CCD2A}" srcOrd="1" destOrd="0" presId="urn:microsoft.com/office/officeart/2005/8/layout/orgChart1"/>
    <dgm:cxn modelId="{8D2B2CB0-3854-4C97-888B-35A957A44F07}" type="presParOf" srcId="{0211B873-C92C-4630-A55C-ACF3DA9132BD}" destId="{B110FDD9-FF8C-4D18-A3B3-360BE93A4B93}" srcOrd="2" destOrd="0" presId="urn:microsoft.com/office/officeart/2005/8/layout/orgChart1"/>
    <dgm:cxn modelId="{14B2C60E-4FAE-4BB8-9662-3C6CDB82F76C}" type="presParOf" srcId="{74A74C16-F27E-46FF-82E0-4F4305AB4976}" destId="{9278388E-6701-48E0-B905-5AB92D822577}" srcOrd="4" destOrd="0" presId="urn:microsoft.com/office/officeart/2005/8/layout/orgChart1"/>
    <dgm:cxn modelId="{AE531E47-25AE-4909-A13B-A0E947A95DED}" type="presParOf" srcId="{74A74C16-F27E-46FF-82E0-4F4305AB4976}" destId="{7118D860-A935-4642-956A-14256DF4CDB6}" srcOrd="5" destOrd="0" presId="urn:microsoft.com/office/officeart/2005/8/layout/orgChart1"/>
    <dgm:cxn modelId="{3347EAB6-38EC-4132-9877-0132D37BE0BB}" type="presParOf" srcId="{7118D860-A935-4642-956A-14256DF4CDB6}" destId="{36B48A20-0F14-44CB-9367-E2B77F85E9F6}" srcOrd="0" destOrd="0" presId="urn:microsoft.com/office/officeart/2005/8/layout/orgChart1"/>
    <dgm:cxn modelId="{7AF6BB28-2EAB-4EEF-A984-9BCA51B0C77B}" type="presParOf" srcId="{36B48A20-0F14-44CB-9367-E2B77F85E9F6}" destId="{B4D1C744-C8A4-4813-8373-82491FED1931}" srcOrd="0" destOrd="0" presId="urn:microsoft.com/office/officeart/2005/8/layout/orgChart1"/>
    <dgm:cxn modelId="{FA998D36-2427-402B-9345-89B4C0B900A9}" type="presParOf" srcId="{36B48A20-0F14-44CB-9367-E2B77F85E9F6}" destId="{B62A5E96-2461-41F1-9603-270C56CAE76C}" srcOrd="1" destOrd="0" presId="urn:microsoft.com/office/officeart/2005/8/layout/orgChart1"/>
    <dgm:cxn modelId="{C143FC25-53E9-4D5B-AFA7-B09E90C2AE7B}" type="presParOf" srcId="{7118D860-A935-4642-956A-14256DF4CDB6}" destId="{93CD1A0A-D3D9-4309-8D32-29A83579C3A7}" srcOrd="1" destOrd="0" presId="urn:microsoft.com/office/officeart/2005/8/layout/orgChart1"/>
    <dgm:cxn modelId="{7B4E4EE3-C184-4082-A372-1D7EFF9E3C28}" type="presParOf" srcId="{7118D860-A935-4642-956A-14256DF4CDB6}" destId="{EFEB8672-903B-4663-A24E-241D0DB49D4C}" srcOrd="2" destOrd="0" presId="urn:microsoft.com/office/officeart/2005/8/layout/orgChart1"/>
    <dgm:cxn modelId="{3925E6FA-6642-4574-9201-C5E5D3918FA3}" type="presParOf" srcId="{F5088B55-1139-4656-B51C-710C3F14DC6B}" destId="{589FA197-C937-4487-9BF6-140EB5567C9D}"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72C00A1-8CD5-4C47-BB71-E3337EFF2EE5}" type="doc">
      <dgm:prSet loTypeId="urn:microsoft.com/office/officeart/2005/8/layout/orgChart1" loCatId="hierarchy" qsTypeId="urn:microsoft.com/office/officeart/2005/8/quickstyle/simple3" qsCatId="simple" csTypeId="urn:microsoft.com/office/officeart/2005/8/colors/accent0_1" csCatId="mainScheme" phldr="1"/>
      <dgm:spPr/>
      <dgm:t>
        <a:bodyPr/>
        <a:lstStyle/>
        <a:p>
          <a:endParaRPr lang="tr-TR"/>
        </a:p>
      </dgm:t>
    </dgm:pt>
    <dgm:pt modelId="{946A417C-09B7-43E3-A0A9-47D7F0E96C7B}">
      <dgm:prSet phldrT="[Metin]" custT="1"/>
      <dgm:spPr/>
      <dgm:t>
        <a:bodyPr/>
        <a:lstStyle/>
        <a:p>
          <a:r>
            <a:rPr lang="tr-TR" sz="1800"/>
            <a:t>Hizmet Birimleri</a:t>
          </a:r>
        </a:p>
      </dgm:t>
    </dgm:pt>
    <dgm:pt modelId="{E075F7D1-72E1-47B8-A195-6BD49BE4B568}" type="parTrans" cxnId="{ABEEE641-1A12-472C-91C2-633CAEA64239}">
      <dgm:prSet/>
      <dgm:spPr/>
      <dgm:t>
        <a:bodyPr/>
        <a:lstStyle/>
        <a:p>
          <a:endParaRPr lang="tr-TR" sz="1800"/>
        </a:p>
      </dgm:t>
    </dgm:pt>
    <dgm:pt modelId="{472F9874-22E1-4496-9CC4-21163E929638}" type="sibTrans" cxnId="{ABEEE641-1A12-472C-91C2-633CAEA64239}">
      <dgm:prSet/>
      <dgm:spPr/>
      <dgm:t>
        <a:bodyPr/>
        <a:lstStyle/>
        <a:p>
          <a:endParaRPr lang="tr-TR" sz="1800"/>
        </a:p>
      </dgm:t>
    </dgm:pt>
    <dgm:pt modelId="{8F81B2C6-BB15-42E4-B70D-F0920A670EFF}">
      <dgm:prSet phldrT="[Metin]" custT="1"/>
      <dgm:spPr/>
      <dgm:t>
        <a:bodyPr/>
        <a:lstStyle/>
        <a:p>
          <a:r>
            <a:rPr lang="tr-TR" sz="1800"/>
            <a:t>Ana Hizmet Birimi</a:t>
          </a:r>
        </a:p>
      </dgm:t>
    </dgm:pt>
    <dgm:pt modelId="{ED93C13D-9004-4BAA-AD18-A5AEA5C96DB5}" type="parTrans" cxnId="{3BB1045E-8E5F-451B-977D-BCDBF74B5A81}">
      <dgm:prSet/>
      <dgm:spPr/>
      <dgm:t>
        <a:bodyPr/>
        <a:lstStyle/>
        <a:p>
          <a:endParaRPr lang="tr-TR" sz="1800"/>
        </a:p>
      </dgm:t>
    </dgm:pt>
    <dgm:pt modelId="{5DB31C37-D637-4C01-9A0E-F69A420D4B9F}" type="sibTrans" cxnId="{3BB1045E-8E5F-451B-977D-BCDBF74B5A81}">
      <dgm:prSet/>
      <dgm:spPr/>
      <dgm:t>
        <a:bodyPr/>
        <a:lstStyle/>
        <a:p>
          <a:endParaRPr lang="tr-TR" sz="1800"/>
        </a:p>
      </dgm:t>
    </dgm:pt>
    <dgm:pt modelId="{F5B2FCA2-E778-4080-A9C2-6AF9CD251053}">
      <dgm:prSet phldrT="[Metin]" custT="1"/>
      <dgm:spPr/>
      <dgm:t>
        <a:bodyPr/>
        <a:lstStyle/>
        <a:p>
          <a:r>
            <a:rPr lang="tr-TR" sz="1800"/>
            <a:t>Danışma Birimi</a:t>
          </a:r>
        </a:p>
      </dgm:t>
    </dgm:pt>
    <dgm:pt modelId="{FF59183B-66A6-429F-86F3-CD7CA16BFE80}" type="parTrans" cxnId="{8D327A43-72F8-47C8-961F-86D42E0A559C}">
      <dgm:prSet/>
      <dgm:spPr/>
      <dgm:t>
        <a:bodyPr/>
        <a:lstStyle/>
        <a:p>
          <a:endParaRPr lang="tr-TR" sz="1800"/>
        </a:p>
      </dgm:t>
    </dgm:pt>
    <dgm:pt modelId="{129C01EA-44D5-4A88-9E12-8FB22996E66B}" type="sibTrans" cxnId="{8D327A43-72F8-47C8-961F-86D42E0A559C}">
      <dgm:prSet/>
      <dgm:spPr/>
      <dgm:t>
        <a:bodyPr/>
        <a:lstStyle/>
        <a:p>
          <a:endParaRPr lang="tr-TR" sz="1800"/>
        </a:p>
      </dgm:t>
    </dgm:pt>
    <dgm:pt modelId="{DEFB70F6-9330-4E0B-BCD5-3240EAEC9913}">
      <dgm:prSet phldrT="[Metin]" custT="1"/>
      <dgm:spPr/>
      <dgm:t>
        <a:bodyPr/>
        <a:lstStyle/>
        <a:p>
          <a:r>
            <a:rPr lang="tr-TR" sz="1800"/>
            <a:t>Yardımcı Hizmet Birimi</a:t>
          </a:r>
        </a:p>
      </dgm:t>
    </dgm:pt>
    <dgm:pt modelId="{B53FBFDA-F53A-43BA-918F-8466F2EFEE19}" type="parTrans" cxnId="{7BA28D2F-00D4-4A7C-8289-47B8F732CDD4}">
      <dgm:prSet/>
      <dgm:spPr/>
      <dgm:t>
        <a:bodyPr/>
        <a:lstStyle/>
        <a:p>
          <a:endParaRPr lang="tr-TR" sz="1800"/>
        </a:p>
      </dgm:t>
    </dgm:pt>
    <dgm:pt modelId="{851CBD7E-CF35-447A-AE47-9452AE932B9E}" type="sibTrans" cxnId="{7BA28D2F-00D4-4A7C-8289-47B8F732CDD4}">
      <dgm:prSet/>
      <dgm:spPr/>
      <dgm:t>
        <a:bodyPr/>
        <a:lstStyle/>
        <a:p>
          <a:endParaRPr lang="tr-TR" sz="1800"/>
        </a:p>
      </dgm:t>
    </dgm:pt>
    <dgm:pt modelId="{2CE5DED1-FA19-4A75-8A32-78A52832AF13}" type="pres">
      <dgm:prSet presAssocID="{672C00A1-8CD5-4C47-BB71-E3337EFF2EE5}" presName="hierChild1" presStyleCnt="0">
        <dgm:presLayoutVars>
          <dgm:orgChart val="1"/>
          <dgm:chPref val="1"/>
          <dgm:dir/>
          <dgm:animOne val="branch"/>
          <dgm:animLvl val="lvl"/>
          <dgm:resizeHandles/>
        </dgm:presLayoutVars>
      </dgm:prSet>
      <dgm:spPr/>
      <dgm:t>
        <a:bodyPr/>
        <a:lstStyle/>
        <a:p>
          <a:endParaRPr lang="tr-TR"/>
        </a:p>
      </dgm:t>
    </dgm:pt>
    <dgm:pt modelId="{F5088B55-1139-4656-B51C-710C3F14DC6B}" type="pres">
      <dgm:prSet presAssocID="{946A417C-09B7-43E3-A0A9-47D7F0E96C7B}" presName="hierRoot1" presStyleCnt="0">
        <dgm:presLayoutVars>
          <dgm:hierBranch val="init"/>
        </dgm:presLayoutVars>
      </dgm:prSet>
      <dgm:spPr/>
      <dgm:t>
        <a:bodyPr/>
        <a:lstStyle/>
        <a:p>
          <a:endParaRPr lang="tr-TR"/>
        </a:p>
      </dgm:t>
    </dgm:pt>
    <dgm:pt modelId="{7B833EE9-6A58-4146-A6B5-248E8FED0139}" type="pres">
      <dgm:prSet presAssocID="{946A417C-09B7-43E3-A0A9-47D7F0E96C7B}" presName="rootComposite1" presStyleCnt="0"/>
      <dgm:spPr/>
      <dgm:t>
        <a:bodyPr/>
        <a:lstStyle/>
        <a:p>
          <a:endParaRPr lang="tr-TR"/>
        </a:p>
      </dgm:t>
    </dgm:pt>
    <dgm:pt modelId="{147A480A-E76E-4ED0-950A-285FEB16E340}" type="pres">
      <dgm:prSet presAssocID="{946A417C-09B7-43E3-A0A9-47D7F0E96C7B}" presName="rootText1" presStyleLbl="node0" presStyleIdx="0" presStyleCnt="1" custLinFactNeighborY="3510">
        <dgm:presLayoutVars>
          <dgm:chPref val="3"/>
        </dgm:presLayoutVars>
      </dgm:prSet>
      <dgm:spPr/>
      <dgm:t>
        <a:bodyPr/>
        <a:lstStyle/>
        <a:p>
          <a:endParaRPr lang="tr-TR"/>
        </a:p>
      </dgm:t>
    </dgm:pt>
    <dgm:pt modelId="{49BC3950-1B93-47D3-8539-87B60AFEAD89}" type="pres">
      <dgm:prSet presAssocID="{946A417C-09B7-43E3-A0A9-47D7F0E96C7B}" presName="rootConnector1" presStyleLbl="node1" presStyleIdx="0" presStyleCnt="0"/>
      <dgm:spPr/>
      <dgm:t>
        <a:bodyPr/>
        <a:lstStyle/>
        <a:p>
          <a:endParaRPr lang="tr-TR"/>
        </a:p>
      </dgm:t>
    </dgm:pt>
    <dgm:pt modelId="{74A74C16-F27E-46FF-82E0-4F4305AB4976}" type="pres">
      <dgm:prSet presAssocID="{946A417C-09B7-43E3-A0A9-47D7F0E96C7B}" presName="hierChild2" presStyleCnt="0"/>
      <dgm:spPr/>
      <dgm:t>
        <a:bodyPr/>
        <a:lstStyle/>
        <a:p>
          <a:endParaRPr lang="tr-TR"/>
        </a:p>
      </dgm:t>
    </dgm:pt>
    <dgm:pt modelId="{E27C3914-6FA3-4488-966D-15A80D06F046}" type="pres">
      <dgm:prSet presAssocID="{ED93C13D-9004-4BAA-AD18-A5AEA5C96DB5}" presName="Name37" presStyleLbl="parChTrans1D2" presStyleIdx="0" presStyleCnt="3"/>
      <dgm:spPr/>
      <dgm:t>
        <a:bodyPr/>
        <a:lstStyle/>
        <a:p>
          <a:endParaRPr lang="tr-TR"/>
        </a:p>
      </dgm:t>
    </dgm:pt>
    <dgm:pt modelId="{C716FE91-1D57-4C21-84F4-EF44087F9B0B}" type="pres">
      <dgm:prSet presAssocID="{8F81B2C6-BB15-42E4-B70D-F0920A670EFF}" presName="hierRoot2" presStyleCnt="0">
        <dgm:presLayoutVars>
          <dgm:hierBranch val="init"/>
        </dgm:presLayoutVars>
      </dgm:prSet>
      <dgm:spPr/>
      <dgm:t>
        <a:bodyPr/>
        <a:lstStyle/>
        <a:p>
          <a:endParaRPr lang="tr-TR"/>
        </a:p>
      </dgm:t>
    </dgm:pt>
    <dgm:pt modelId="{59C0DE57-9DBF-45C6-AB07-54F2EDBD8026}" type="pres">
      <dgm:prSet presAssocID="{8F81B2C6-BB15-42E4-B70D-F0920A670EFF}" presName="rootComposite" presStyleCnt="0"/>
      <dgm:spPr/>
      <dgm:t>
        <a:bodyPr/>
        <a:lstStyle/>
        <a:p>
          <a:endParaRPr lang="tr-TR"/>
        </a:p>
      </dgm:t>
    </dgm:pt>
    <dgm:pt modelId="{F8A7846F-EC31-4D1F-8692-CE0AC733CD05}" type="pres">
      <dgm:prSet presAssocID="{8F81B2C6-BB15-42E4-B70D-F0920A670EFF}" presName="rootText" presStyleLbl="node2" presStyleIdx="0" presStyleCnt="3">
        <dgm:presLayoutVars>
          <dgm:chPref val="3"/>
        </dgm:presLayoutVars>
      </dgm:prSet>
      <dgm:spPr/>
      <dgm:t>
        <a:bodyPr/>
        <a:lstStyle/>
        <a:p>
          <a:endParaRPr lang="tr-TR"/>
        </a:p>
      </dgm:t>
    </dgm:pt>
    <dgm:pt modelId="{9A173199-149C-4A8F-9C40-51F12543EC82}" type="pres">
      <dgm:prSet presAssocID="{8F81B2C6-BB15-42E4-B70D-F0920A670EFF}" presName="rootConnector" presStyleLbl="node2" presStyleIdx="0" presStyleCnt="3"/>
      <dgm:spPr/>
      <dgm:t>
        <a:bodyPr/>
        <a:lstStyle/>
        <a:p>
          <a:endParaRPr lang="tr-TR"/>
        </a:p>
      </dgm:t>
    </dgm:pt>
    <dgm:pt modelId="{BAE5C129-8054-43E1-8D28-CD3D3D67DBF2}" type="pres">
      <dgm:prSet presAssocID="{8F81B2C6-BB15-42E4-B70D-F0920A670EFF}" presName="hierChild4" presStyleCnt="0"/>
      <dgm:spPr/>
      <dgm:t>
        <a:bodyPr/>
        <a:lstStyle/>
        <a:p>
          <a:endParaRPr lang="tr-TR"/>
        </a:p>
      </dgm:t>
    </dgm:pt>
    <dgm:pt modelId="{2E991756-36A4-4041-B267-C43F8A81C6C8}" type="pres">
      <dgm:prSet presAssocID="{8F81B2C6-BB15-42E4-B70D-F0920A670EFF}" presName="hierChild5" presStyleCnt="0"/>
      <dgm:spPr/>
      <dgm:t>
        <a:bodyPr/>
        <a:lstStyle/>
        <a:p>
          <a:endParaRPr lang="tr-TR"/>
        </a:p>
      </dgm:t>
    </dgm:pt>
    <dgm:pt modelId="{24D70624-AAD1-4462-9484-0355FDB6454B}" type="pres">
      <dgm:prSet presAssocID="{FF59183B-66A6-429F-86F3-CD7CA16BFE80}" presName="Name37" presStyleLbl="parChTrans1D2" presStyleIdx="1" presStyleCnt="3"/>
      <dgm:spPr/>
      <dgm:t>
        <a:bodyPr/>
        <a:lstStyle/>
        <a:p>
          <a:endParaRPr lang="tr-TR"/>
        </a:p>
      </dgm:t>
    </dgm:pt>
    <dgm:pt modelId="{0211B873-C92C-4630-A55C-ACF3DA9132BD}" type="pres">
      <dgm:prSet presAssocID="{F5B2FCA2-E778-4080-A9C2-6AF9CD251053}" presName="hierRoot2" presStyleCnt="0">
        <dgm:presLayoutVars>
          <dgm:hierBranch val="init"/>
        </dgm:presLayoutVars>
      </dgm:prSet>
      <dgm:spPr/>
      <dgm:t>
        <a:bodyPr/>
        <a:lstStyle/>
        <a:p>
          <a:endParaRPr lang="tr-TR"/>
        </a:p>
      </dgm:t>
    </dgm:pt>
    <dgm:pt modelId="{C96708F1-E50A-491C-92E2-1871344FD8D2}" type="pres">
      <dgm:prSet presAssocID="{F5B2FCA2-E778-4080-A9C2-6AF9CD251053}" presName="rootComposite" presStyleCnt="0"/>
      <dgm:spPr/>
      <dgm:t>
        <a:bodyPr/>
        <a:lstStyle/>
        <a:p>
          <a:endParaRPr lang="tr-TR"/>
        </a:p>
      </dgm:t>
    </dgm:pt>
    <dgm:pt modelId="{DE9D9B57-3F36-4CAC-A94B-B3E1F7F8FB3B}" type="pres">
      <dgm:prSet presAssocID="{F5B2FCA2-E778-4080-A9C2-6AF9CD251053}" presName="rootText" presStyleLbl="node2" presStyleIdx="1" presStyleCnt="3">
        <dgm:presLayoutVars>
          <dgm:chPref val="3"/>
        </dgm:presLayoutVars>
      </dgm:prSet>
      <dgm:spPr/>
      <dgm:t>
        <a:bodyPr/>
        <a:lstStyle/>
        <a:p>
          <a:endParaRPr lang="tr-TR"/>
        </a:p>
      </dgm:t>
    </dgm:pt>
    <dgm:pt modelId="{D76B25FB-770C-4BA3-BDAE-8F163F49F425}" type="pres">
      <dgm:prSet presAssocID="{F5B2FCA2-E778-4080-A9C2-6AF9CD251053}" presName="rootConnector" presStyleLbl="node2" presStyleIdx="1" presStyleCnt="3"/>
      <dgm:spPr/>
      <dgm:t>
        <a:bodyPr/>
        <a:lstStyle/>
        <a:p>
          <a:endParaRPr lang="tr-TR"/>
        </a:p>
      </dgm:t>
    </dgm:pt>
    <dgm:pt modelId="{1625E39B-80D9-4F06-9A86-611B469CCD2A}" type="pres">
      <dgm:prSet presAssocID="{F5B2FCA2-E778-4080-A9C2-6AF9CD251053}" presName="hierChild4" presStyleCnt="0"/>
      <dgm:spPr/>
      <dgm:t>
        <a:bodyPr/>
        <a:lstStyle/>
        <a:p>
          <a:endParaRPr lang="tr-TR"/>
        </a:p>
      </dgm:t>
    </dgm:pt>
    <dgm:pt modelId="{B110FDD9-FF8C-4D18-A3B3-360BE93A4B93}" type="pres">
      <dgm:prSet presAssocID="{F5B2FCA2-E778-4080-A9C2-6AF9CD251053}" presName="hierChild5" presStyleCnt="0"/>
      <dgm:spPr/>
      <dgm:t>
        <a:bodyPr/>
        <a:lstStyle/>
        <a:p>
          <a:endParaRPr lang="tr-TR"/>
        </a:p>
      </dgm:t>
    </dgm:pt>
    <dgm:pt modelId="{9278388E-6701-48E0-B905-5AB92D822577}" type="pres">
      <dgm:prSet presAssocID="{B53FBFDA-F53A-43BA-918F-8466F2EFEE19}" presName="Name37" presStyleLbl="parChTrans1D2" presStyleIdx="2" presStyleCnt="3"/>
      <dgm:spPr/>
      <dgm:t>
        <a:bodyPr/>
        <a:lstStyle/>
        <a:p>
          <a:endParaRPr lang="tr-TR"/>
        </a:p>
      </dgm:t>
    </dgm:pt>
    <dgm:pt modelId="{7118D860-A935-4642-956A-14256DF4CDB6}" type="pres">
      <dgm:prSet presAssocID="{DEFB70F6-9330-4E0B-BCD5-3240EAEC9913}" presName="hierRoot2" presStyleCnt="0">
        <dgm:presLayoutVars>
          <dgm:hierBranch val="init"/>
        </dgm:presLayoutVars>
      </dgm:prSet>
      <dgm:spPr/>
      <dgm:t>
        <a:bodyPr/>
        <a:lstStyle/>
        <a:p>
          <a:endParaRPr lang="tr-TR"/>
        </a:p>
      </dgm:t>
    </dgm:pt>
    <dgm:pt modelId="{36B48A20-0F14-44CB-9367-E2B77F85E9F6}" type="pres">
      <dgm:prSet presAssocID="{DEFB70F6-9330-4E0B-BCD5-3240EAEC9913}" presName="rootComposite" presStyleCnt="0"/>
      <dgm:spPr/>
      <dgm:t>
        <a:bodyPr/>
        <a:lstStyle/>
        <a:p>
          <a:endParaRPr lang="tr-TR"/>
        </a:p>
      </dgm:t>
    </dgm:pt>
    <dgm:pt modelId="{B4D1C744-C8A4-4813-8373-82491FED1931}" type="pres">
      <dgm:prSet presAssocID="{DEFB70F6-9330-4E0B-BCD5-3240EAEC9913}" presName="rootText" presStyleLbl="node2" presStyleIdx="2" presStyleCnt="3">
        <dgm:presLayoutVars>
          <dgm:chPref val="3"/>
        </dgm:presLayoutVars>
      </dgm:prSet>
      <dgm:spPr/>
      <dgm:t>
        <a:bodyPr/>
        <a:lstStyle/>
        <a:p>
          <a:endParaRPr lang="tr-TR"/>
        </a:p>
      </dgm:t>
    </dgm:pt>
    <dgm:pt modelId="{B62A5E96-2461-41F1-9603-270C56CAE76C}" type="pres">
      <dgm:prSet presAssocID="{DEFB70F6-9330-4E0B-BCD5-3240EAEC9913}" presName="rootConnector" presStyleLbl="node2" presStyleIdx="2" presStyleCnt="3"/>
      <dgm:spPr/>
      <dgm:t>
        <a:bodyPr/>
        <a:lstStyle/>
        <a:p>
          <a:endParaRPr lang="tr-TR"/>
        </a:p>
      </dgm:t>
    </dgm:pt>
    <dgm:pt modelId="{93CD1A0A-D3D9-4309-8D32-29A83579C3A7}" type="pres">
      <dgm:prSet presAssocID="{DEFB70F6-9330-4E0B-BCD5-3240EAEC9913}" presName="hierChild4" presStyleCnt="0"/>
      <dgm:spPr/>
      <dgm:t>
        <a:bodyPr/>
        <a:lstStyle/>
        <a:p>
          <a:endParaRPr lang="tr-TR"/>
        </a:p>
      </dgm:t>
    </dgm:pt>
    <dgm:pt modelId="{EFEB8672-903B-4663-A24E-241D0DB49D4C}" type="pres">
      <dgm:prSet presAssocID="{DEFB70F6-9330-4E0B-BCD5-3240EAEC9913}" presName="hierChild5" presStyleCnt="0"/>
      <dgm:spPr/>
      <dgm:t>
        <a:bodyPr/>
        <a:lstStyle/>
        <a:p>
          <a:endParaRPr lang="tr-TR"/>
        </a:p>
      </dgm:t>
    </dgm:pt>
    <dgm:pt modelId="{589FA197-C937-4487-9BF6-140EB5567C9D}" type="pres">
      <dgm:prSet presAssocID="{946A417C-09B7-43E3-A0A9-47D7F0E96C7B}" presName="hierChild3" presStyleCnt="0"/>
      <dgm:spPr/>
      <dgm:t>
        <a:bodyPr/>
        <a:lstStyle/>
        <a:p>
          <a:endParaRPr lang="tr-TR"/>
        </a:p>
      </dgm:t>
    </dgm:pt>
  </dgm:ptLst>
  <dgm:cxnLst>
    <dgm:cxn modelId="{79A02DFA-7F3F-4949-AC8B-A720C6BBDD6D}" type="presOf" srcId="{DEFB70F6-9330-4E0B-BCD5-3240EAEC9913}" destId="{B4D1C744-C8A4-4813-8373-82491FED1931}" srcOrd="0" destOrd="0" presId="urn:microsoft.com/office/officeart/2005/8/layout/orgChart1"/>
    <dgm:cxn modelId="{ABEEE641-1A12-472C-91C2-633CAEA64239}" srcId="{672C00A1-8CD5-4C47-BB71-E3337EFF2EE5}" destId="{946A417C-09B7-43E3-A0A9-47D7F0E96C7B}" srcOrd="0" destOrd="0" parTransId="{E075F7D1-72E1-47B8-A195-6BD49BE4B568}" sibTransId="{472F9874-22E1-4496-9CC4-21163E929638}"/>
    <dgm:cxn modelId="{54C4D24B-211F-4979-8AB3-B7368A336EC6}" type="presOf" srcId="{946A417C-09B7-43E3-A0A9-47D7F0E96C7B}" destId="{147A480A-E76E-4ED0-950A-285FEB16E340}" srcOrd="0" destOrd="0" presId="urn:microsoft.com/office/officeart/2005/8/layout/orgChart1"/>
    <dgm:cxn modelId="{8D327A43-72F8-47C8-961F-86D42E0A559C}" srcId="{946A417C-09B7-43E3-A0A9-47D7F0E96C7B}" destId="{F5B2FCA2-E778-4080-A9C2-6AF9CD251053}" srcOrd="1" destOrd="0" parTransId="{FF59183B-66A6-429F-86F3-CD7CA16BFE80}" sibTransId="{129C01EA-44D5-4A88-9E12-8FB22996E66B}"/>
    <dgm:cxn modelId="{E2C51E4C-7784-44BF-B431-D88217E4F8AA}" type="presOf" srcId="{FF59183B-66A6-429F-86F3-CD7CA16BFE80}" destId="{24D70624-AAD1-4462-9484-0355FDB6454B}" srcOrd="0" destOrd="0" presId="urn:microsoft.com/office/officeart/2005/8/layout/orgChart1"/>
    <dgm:cxn modelId="{C07A5AD8-4974-452D-BC90-0EBC01BA1028}" type="presOf" srcId="{8F81B2C6-BB15-42E4-B70D-F0920A670EFF}" destId="{F8A7846F-EC31-4D1F-8692-CE0AC733CD05}" srcOrd="0" destOrd="0" presId="urn:microsoft.com/office/officeart/2005/8/layout/orgChart1"/>
    <dgm:cxn modelId="{329745CB-C34F-4B7D-851C-E67EF95B5831}" type="presOf" srcId="{F5B2FCA2-E778-4080-A9C2-6AF9CD251053}" destId="{D76B25FB-770C-4BA3-BDAE-8F163F49F425}" srcOrd="1" destOrd="0" presId="urn:microsoft.com/office/officeart/2005/8/layout/orgChart1"/>
    <dgm:cxn modelId="{4B763D41-D094-48BB-A072-FAAE34CBE7E7}" type="presOf" srcId="{F5B2FCA2-E778-4080-A9C2-6AF9CD251053}" destId="{DE9D9B57-3F36-4CAC-A94B-B3E1F7F8FB3B}" srcOrd="0" destOrd="0" presId="urn:microsoft.com/office/officeart/2005/8/layout/orgChart1"/>
    <dgm:cxn modelId="{2F636B77-5B97-4709-B3B0-2AA91E0F8DDF}" type="presOf" srcId="{946A417C-09B7-43E3-A0A9-47D7F0E96C7B}" destId="{49BC3950-1B93-47D3-8539-87B60AFEAD89}" srcOrd="1" destOrd="0" presId="urn:microsoft.com/office/officeart/2005/8/layout/orgChart1"/>
    <dgm:cxn modelId="{FC6FF9AE-B7AA-466A-9541-798A8F9E189B}" type="presOf" srcId="{B53FBFDA-F53A-43BA-918F-8466F2EFEE19}" destId="{9278388E-6701-48E0-B905-5AB92D822577}" srcOrd="0" destOrd="0" presId="urn:microsoft.com/office/officeart/2005/8/layout/orgChart1"/>
    <dgm:cxn modelId="{95538460-5368-4AD9-95B0-55D793A9A2F8}" type="presOf" srcId="{672C00A1-8CD5-4C47-BB71-E3337EFF2EE5}" destId="{2CE5DED1-FA19-4A75-8A32-78A52832AF13}" srcOrd="0" destOrd="0" presId="urn:microsoft.com/office/officeart/2005/8/layout/orgChart1"/>
    <dgm:cxn modelId="{9360B9A2-7AC6-46B4-ACC1-367F142CB49A}" type="presOf" srcId="{DEFB70F6-9330-4E0B-BCD5-3240EAEC9913}" destId="{B62A5E96-2461-41F1-9603-270C56CAE76C}" srcOrd="1" destOrd="0" presId="urn:microsoft.com/office/officeart/2005/8/layout/orgChart1"/>
    <dgm:cxn modelId="{A3BEF5A2-1DF6-464E-AC5E-5435D42D0084}" type="presOf" srcId="{8F81B2C6-BB15-42E4-B70D-F0920A670EFF}" destId="{9A173199-149C-4A8F-9C40-51F12543EC82}" srcOrd="1" destOrd="0" presId="urn:microsoft.com/office/officeart/2005/8/layout/orgChart1"/>
    <dgm:cxn modelId="{7BA28D2F-00D4-4A7C-8289-47B8F732CDD4}" srcId="{946A417C-09B7-43E3-A0A9-47D7F0E96C7B}" destId="{DEFB70F6-9330-4E0B-BCD5-3240EAEC9913}" srcOrd="2" destOrd="0" parTransId="{B53FBFDA-F53A-43BA-918F-8466F2EFEE19}" sibTransId="{851CBD7E-CF35-447A-AE47-9452AE932B9E}"/>
    <dgm:cxn modelId="{3BB1045E-8E5F-451B-977D-BCDBF74B5A81}" srcId="{946A417C-09B7-43E3-A0A9-47D7F0E96C7B}" destId="{8F81B2C6-BB15-42E4-B70D-F0920A670EFF}" srcOrd="0" destOrd="0" parTransId="{ED93C13D-9004-4BAA-AD18-A5AEA5C96DB5}" sibTransId="{5DB31C37-D637-4C01-9A0E-F69A420D4B9F}"/>
    <dgm:cxn modelId="{2277EAD9-D487-4E73-A793-F709BDA5595E}" type="presOf" srcId="{ED93C13D-9004-4BAA-AD18-A5AEA5C96DB5}" destId="{E27C3914-6FA3-4488-966D-15A80D06F046}" srcOrd="0" destOrd="0" presId="urn:microsoft.com/office/officeart/2005/8/layout/orgChart1"/>
    <dgm:cxn modelId="{80F44664-C860-41D2-9215-41546023BFA3}" type="presParOf" srcId="{2CE5DED1-FA19-4A75-8A32-78A52832AF13}" destId="{F5088B55-1139-4656-B51C-710C3F14DC6B}" srcOrd="0" destOrd="0" presId="urn:microsoft.com/office/officeart/2005/8/layout/orgChart1"/>
    <dgm:cxn modelId="{4C5B103B-84FF-426C-BCB5-BBC27F22A967}" type="presParOf" srcId="{F5088B55-1139-4656-B51C-710C3F14DC6B}" destId="{7B833EE9-6A58-4146-A6B5-248E8FED0139}" srcOrd="0" destOrd="0" presId="urn:microsoft.com/office/officeart/2005/8/layout/orgChart1"/>
    <dgm:cxn modelId="{4B0B8753-A83F-40B9-90C0-4AA0B4664AEA}" type="presParOf" srcId="{7B833EE9-6A58-4146-A6B5-248E8FED0139}" destId="{147A480A-E76E-4ED0-950A-285FEB16E340}" srcOrd="0" destOrd="0" presId="urn:microsoft.com/office/officeart/2005/8/layout/orgChart1"/>
    <dgm:cxn modelId="{599E9618-6B58-4449-A326-03A8D2C616C7}" type="presParOf" srcId="{7B833EE9-6A58-4146-A6B5-248E8FED0139}" destId="{49BC3950-1B93-47D3-8539-87B60AFEAD89}" srcOrd="1" destOrd="0" presId="urn:microsoft.com/office/officeart/2005/8/layout/orgChart1"/>
    <dgm:cxn modelId="{97AB0A43-3F41-4EE1-9C80-C00E056BEB3B}" type="presParOf" srcId="{F5088B55-1139-4656-B51C-710C3F14DC6B}" destId="{74A74C16-F27E-46FF-82E0-4F4305AB4976}" srcOrd="1" destOrd="0" presId="urn:microsoft.com/office/officeart/2005/8/layout/orgChart1"/>
    <dgm:cxn modelId="{65455CA3-D51F-486E-A2EB-81A2BDBC12CF}" type="presParOf" srcId="{74A74C16-F27E-46FF-82E0-4F4305AB4976}" destId="{E27C3914-6FA3-4488-966D-15A80D06F046}" srcOrd="0" destOrd="0" presId="urn:microsoft.com/office/officeart/2005/8/layout/orgChart1"/>
    <dgm:cxn modelId="{7C1F4ABC-F068-466E-8A99-659EF7669754}" type="presParOf" srcId="{74A74C16-F27E-46FF-82E0-4F4305AB4976}" destId="{C716FE91-1D57-4C21-84F4-EF44087F9B0B}" srcOrd="1" destOrd="0" presId="urn:microsoft.com/office/officeart/2005/8/layout/orgChart1"/>
    <dgm:cxn modelId="{7D8958EC-BF53-4E88-AA5E-289A6A9E4D98}" type="presParOf" srcId="{C716FE91-1D57-4C21-84F4-EF44087F9B0B}" destId="{59C0DE57-9DBF-45C6-AB07-54F2EDBD8026}" srcOrd="0" destOrd="0" presId="urn:microsoft.com/office/officeart/2005/8/layout/orgChart1"/>
    <dgm:cxn modelId="{2910CA67-B274-46F9-BB82-1A20204B386E}" type="presParOf" srcId="{59C0DE57-9DBF-45C6-AB07-54F2EDBD8026}" destId="{F8A7846F-EC31-4D1F-8692-CE0AC733CD05}" srcOrd="0" destOrd="0" presId="urn:microsoft.com/office/officeart/2005/8/layout/orgChart1"/>
    <dgm:cxn modelId="{9FA49F60-42CB-4E29-84F1-37BD3B16AEC0}" type="presParOf" srcId="{59C0DE57-9DBF-45C6-AB07-54F2EDBD8026}" destId="{9A173199-149C-4A8F-9C40-51F12543EC82}" srcOrd="1" destOrd="0" presId="urn:microsoft.com/office/officeart/2005/8/layout/orgChart1"/>
    <dgm:cxn modelId="{880BBF14-DAB7-4C1D-83A7-8EBF46793229}" type="presParOf" srcId="{C716FE91-1D57-4C21-84F4-EF44087F9B0B}" destId="{BAE5C129-8054-43E1-8D28-CD3D3D67DBF2}" srcOrd="1" destOrd="0" presId="urn:microsoft.com/office/officeart/2005/8/layout/orgChart1"/>
    <dgm:cxn modelId="{650F448C-D16E-478C-B009-59F46A5B6337}" type="presParOf" srcId="{C716FE91-1D57-4C21-84F4-EF44087F9B0B}" destId="{2E991756-36A4-4041-B267-C43F8A81C6C8}" srcOrd="2" destOrd="0" presId="urn:microsoft.com/office/officeart/2005/8/layout/orgChart1"/>
    <dgm:cxn modelId="{E09FD739-CDDA-48A6-8260-237EE4680172}" type="presParOf" srcId="{74A74C16-F27E-46FF-82E0-4F4305AB4976}" destId="{24D70624-AAD1-4462-9484-0355FDB6454B}" srcOrd="2" destOrd="0" presId="urn:microsoft.com/office/officeart/2005/8/layout/orgChart1"/>
    <dgm:cxn modelId="{215B7981-C26D-4917-8E57-71EAE061BC8C}" type="presParOf" srcId="{74A74C16-F27E-46FF-82E0-4F4305AB4976}" destId="{0211B873-C92C-4630-A55C-ACF3DA9132BD}" srcOrd="3" destOrd="0" presId="urn:microsoft.com/office/officeart/2005/8/layout/orgChart1"/>
    <dgm:cxn modelId="{0EFFC6D1-C9D1-4CFE-9019-03BEBF2FEBDD}" type="presParOf" srcId="{0211B873-C92C-4630-A55C-ACF3DA9132BD}" destId="{C96708F1-E50A-491C-92E2-1871344FD8D2}" srcOrd="0" destOrd="0" presId="urn:microsoft.com/office/officeart/2005/8/layout/orgChart1"/>
    <dgm:cxn modelId="{D2509EF7-FDE5-45B9-8B3F-D72B86011317}" type="presParOf" srcId="{C96708F1-E50A-491C-92E2-1871344FD8D2}" destId="{DE9D9B57-3F36-4CAC-A94B-B3E1F7F8FB3B}" srcOrd="0" destOrd="0" presId="urn:microsoft.com/office/officeart/2005/8/layout/orgChart1"/>
    <dgm:cxn modelId="{6FC56C77-0934-49D9-83DB-CBA676F3AB95}" type="presParOf" srcId="{C96708F1-E50A-491C-92E2-1871344FD8D2}" destId="{D76B25FB-770C-4BA3-BDAE-8F163F49F425}" srcOrd="1" destOrd="0" presId="urn:microsoft.com/office/officeart/2005/8/layout/orgChart1"/>
    <dgm:cxn modelId="{AD638587-F0D0-425F-AD66-CB10874F086C}" type="presParOf" srcId="{0211B873-C92C-4630-A55C-ACF3DA9132BD}" destId="{1625E39B-80D9-4F06-9A86-611B469CCD2A}" srcOrd="1" destOrd="0" presId="urn:microsoft.com/office/officeart/2005/8/layout/orgChart1"/>
    <dgm:cxn modelId="{C200FD17-FB05-4828-B4D9-B28567A04522}" type="presParOf" srcId="{0211B873-C92C-4630-A55C-ACF3DA9132BD}" destId="{B110FDD9-FF8C-4D18-A3B3-360BE93A4B93}" srcOrd="2" destOrd="0" presId="urn:microsoft.com/office/officeart/2005/8/layout/orgChart1"/>
    <dgm:cxn modelId="{B259A535-DE84-45DD-975D-A8F18C9958BF}" type="presParOf" srcId="{74A74C16-F27E-46FF-82E0-4F4305AB4976}" destId="{9278388E-6701-48E0-B905-5AB92D822577}" srcOrd="4" destOrd="0" presId="urn:microsoft.com/office/officeart/2005/8/layout/orgChart1"/>
    <dgm:cxn modelId="{0E273531-69A1-48F4-B304-A3F09E1D16C6}" type="presParOf" srcId="{74A74C16-F27E-46FF-82E0-4F4305AB4976}" destId="{7118D860-A935-4642-956A-14256DF4CDB6}" srcOrd="5" destOrd="0" presId="urn:microsoft.com/office/officeart/2005/8/layout/orgChart1"/>
    <dgm:cxn modelId="{64095B88-08CE-472A-8A27-C6AFAA72A425}" type="presParOf" srcId="{7118D860-A935-4642-956A-14256DF4CDB6}" destId="{36B48A20-0F14-44CB-9367-E2B77F85E9F6}" srcOrd="0" destOrd="0" presId="urn:microsoft.com/office/officeart/2005/8/layout/orgChart1"/>
    <dgm:cxn modelId="{3A2DB1D0-D02B-4222-800A-60DE78CF4C48}" type="presParOf" srcId="{36B48A20-0F14-44CB-9367-E2B77F85E9F6}" destId="{B4D1C744-C8A4-4813-8373-82491FED1931}" srcOrd="0" destOrd="0" presId="urn:microsoft.com/office/officeart/2005/8/layout/orgChart1"/>
    <dgm:cxn modelId="{8E538C41-9DDA-4345-A87D-02E47C855798}" type="presParOf" srcId="{36B48A20-0F14-44CB-9367-E2B77F85E9F6}" destId="{B62A5E96-2461-41F1-9603-270C56CAE76C}" srcOrd="1" destOrd="0" presId="urn:microsoft.com/office/officeart/2005/8/layout/orgChart1"/>
    <dgm:cxn modelId="{856F4817-60AF-4B37-AB23-3D9960227DAA}" type="presParOf" srcId="{7118D860-A935-4642-956A-14256DF4CDB6}" destId="{93CD1A0A-D3D9-4309-8D32-29A83579C3A7}" srcOrd="1" destOrd="0" presId="urn:microsoft.com/office/officeart/2005/8/layout/orgChart1"/>
    <dgm:cxn modelId="{4234B64B-1A75-47E3-96F3-E2E5646C3643}" type="presParOf" srcId="{7118D860-A935-4642-956A-14256DF4CDB6}" destId="{EFEB8672-903B-4663-A24E-241D0DB49D4C}" srcOrd="2" destOrd="0" presId="urn:microsoft.com/office/officeart/2005/8/layout/orgChart1"/>
    <dgm:cxn modelId="{34441720-E346-49BA-9256-AC46E0737B37}" type="presParOf" srcId="{F5088B55-1139-4656-B51C-710C3F14DC6B}" destId="{589FA197-C937-4487-9BF6-140EB5567C9D}"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D3ED1B6-B5C5-4334-8942-57BAEC10C588}" type="doc">
      <dgm:prSet loTypeId="urn:microsoft.com/office/officeart/2005/8/layout/orgChart1" loCatId="hierarchy" qsTypeId="urn:microsoft.com/office/officeart/2005/8/quickstyle/simple3" qsCatId="simple" csTypeId="urn:microsoft.com/office/officeart/2005/8/colors/accent0_1" csCatId="mainScheme" phldr="1"/>
      <dgm:spPr/>
      <dgm:t>
        <a:bodyPr/>
        <a:lstStyle/>
        <a:p>
          <a:endParaRPr lang="tr-TR"/>
        </a:p>
      </dgm:t>
    </dgm:pt>
    <dgm:pt modelId="{3F98D0A9-EAAF-40A0-84A5-57162A8A6AFA}">
      <dgm:prSet phldrT="[Metin]" custT="1"/>
      <dgm:spPr/>
      <dgm:t>
        <a:bodyPr/>
        <a:lstStyle/>
        <a:p>
          <a:pPr algn="ctr" defTabSz="0">
            <a:tabLst>
              <a:tab pos="0" algn="l"/>
            </a:tabLst>
          </a:pPr>
          <a:r>
            <a:rPr lang="tr-TR" sz="650"/>
            <a:t>TMSF</a:t>
          </a:r>
        </a:p>
      </dgm:t>
    </dgm:pt>
    <dgm:pt modelId="{1A5E5910-E150-403F-9D39-6D15099132C9}" type="parTrans" cxnId="{340A6ABC-5BAD-43A1-B89B-0E05668D6F36}">
      <dgm:prSet/>
      <dgm:spPr/>
      <dgm:t>
        <a:bodyPr/>
        <a:lstStyle/>
        <a:p>
          <a:pPr algn="ctr" defTabSz="0">
            <a:tabLst>
              <a:tab pos="0" algn="l"/>
            </a:tabLst>
          </a:pPr>
          <a:endParaRPr lang="tr-TR" sz="650"/>
        </a:p>
      </dgm:t>
    </dgm:pt>
    <dgm:pt modelId="{115C5980-75F5-4C50-BDCA-3073D1936D3B}" type="sibTrans" cxnId="{340A6ABC-5BAD-43A1-B89B-0E05668D6F36}">
      <dgm:prSet/>
      <dgm:spPr/>
      <dgm:t>
        <a:bodyPr/>
        <a:lstStyle/>
        <a:p>
          <a:pPr algn="ctr" defTabSz="0">
            <a:tabLst>
              <a:tab pos="0" algn="l"/>
            </a:tabLst>
          </a:pPr>
          <a:endParaRPr lang="tr-TR" sz="650"/>
        </a:p>
      </dgm:t>
    </dgm:pt>
    <dgm:pt modelId="{BF5BB552-DF3A-48FE-A569-A6B595CBF937}" type="asst">
      <dgm:prSet phldrT="[Metin]" custT="1"/>
      <dgm:spPr/>
      <dgm:t>
        <a:bodyPr/>
        <a:lstStyle/>
        <a:p>
          <a:pPr algn="ctr" defTabSz="0">
            <a:tabLst>
              <a:tab pos="0" algn="l"/>
            </a:tabLst>
          </a:pPr>
          <a:r>
            <a:rPr lang="tr-TR" sz="650"/>
            <a:t>Fon Kurulu</a:t>
          </a:r>
        </a:p>
      </dgm:t>
    </dgm:pt>
    <dgm:pt modelId="{5DEDC3C6-C9D2-4BBB-BEFC-0ED29F3043B7}" type="parTrans" cxnId="{89387FA5-ACD7-4E17-8378-C9A148719F93}">
      <dgm:prSet/>
      <dgm:spPr/>
      <dgm:t>
        <a:bodyPr/>
        <a:lstStyle/>
        <a:p>
          <a:pPr algn="ctr" defTabSz="0">
            <a:tabLst>
              <a:tab pos="0" algn="l"/>
            </a:tabLst>
          </a:pPr>
          <a:endParaRPr lang="tr-TR" sz="650"/>
        </a:p>
      </dgm:t>
    </dgm:pt>
    <dgm:pt modelId="{232E9919-17A8-4283-8120-E2FC67A02DCB}" type="sibTrans" cxnId="{89387FA5-ACD7-4E17-8378-C9A148719F93}">
      <dgm:prSet/>
      <dgm:spPr/>
      <dgm:t>
        <a:bodyPr/>
        <a:lstStyle/>
        <a:p>
          <a:pPr algn="ctr" defTabSz="0">
            <a:tabLst>
              <a:tab pos="0" algn="l"/>
            </a:tabLst>
          </a:pPr>
          <a:endParaRPr lang="tr-TR" sz="650"/>
        </a:p>
      </dgm:t>
    </dgm:pt>
    <dgm:pt modelId="{978B4887-6A06-430B-9D75-6936235C7DD0}">
      <dgm:prSet phldrT="[Metin]" custT="1"/>
      <dgm:spPr/>
      <dgm:t>
        <a:bodyPr/>
        <a:lstStyle/>
        <a:p>
          <a:pPr algn="ctr" defTabSz="0">
            <a:tabLst>
              <a:tab pos="0" algn="l"/>
            </a:tabLst>
          </a:pPr>
          <a:r>
            <a:rPr lang="tr-TR" sz="650"/>
            <a:t>Başkan</a:t>
          </a:r>
        </a:p>
      </dgm:t>
    </dgm:pt>
    <dgm:pt modelId="{CC1D561F-CA8A-4225-BE49-F656A28ADE8E}" type="sibTrans" cxnId="{373C5C80-A88F-4E95-A16F-E115CC4BB1F2}">
      <dgm:prSet/>
      <dgm:spPr/>
      <dgm:t>
        <a:bodyPr/>
        <a:lstStyle/>
        <a:p>
          <a:pPr algn="ctr" defTabSz="0">
            <a:tabLst>
              <a:tab pos="0" algn="l"/>
            </a:tabLst>
          </a:pPr>
          <a:endParaRPr lang="tr-TR" sz="650"/>
        </a:p>
      </dgm:t>
    </dgm:pt>
    <dgm:pt modelId="{A35E52A9-1AF8-4EE1-8C41-49620E77835A}" type="parTrans" cxnId="{373C5C80-A88F-4E95-A16F-E115CC4BB1F2}">
      <dgm:prSet/>
      <dgm:spPr/>
      <dgm:t>
        <a:bodyPr/>
        <a:lstStyle/>
        <a:p>
          <a:pPr algn="ctr" defTabSz="0">
            <a:tabLst>
              <a:tab pos="0" algn="l"/>
            </a:tabLst>
          </a:pPr>
          <a:endParaRPr lang="tr-TR" sz="650"/>
        </a:p>
      </dgm:t>
    </dgm:pt>
    <dgm:pt modelId="{35243487-6E78-49F4-8941-829BB9CF9E9B}" type="asst">
      <dgm:prSet custT="1"/>
      <dgm:spPr/>
      <dgm:t>
        <a:bodyPr/>
        <a:lstStyle/>
        <a:p>
          <a:pPr algn="ctr" defTabSz="0">
            <a:tabLst>
              <a:tab pos="0" algn="l"/>
            </a:tabLst>
          </a:pPr>
          <a:r>
            <a:rPr lang="tr-TR" sz="650"/>
            <a:t>Başkan Müşavirleri</a:t>
          </a:r>
        </a:p>
      </dgm:t>
    </dgm:pt>
    <dgm:pt modelId="{10603093-4D2A-4C2A-9D32-255846B7C67B}" type="parTrans" cxnId="{DD7FFA61-C028-45F4-8C6D-6ABE9B1C4990}">
      <dgm:prSet/>
      <dgm:spPr/>
      <dgm:t>
        <a:bodyPr/>
        <a:lstStyle/>
        <a:p>
          <a:pPr algn="ctr" defTabSz="0">
            <a:tabLst>
              <a:tab pos="0" algn="l"/>
            </a:tabLst>
          </a:pPr>
          <a:endParaRPr lang="tr-TR" sz="650"/>
        </a:p>
      </dgm:t>
    </dgm:pt>
    <dgm:pt modelId="{5500DA29-797C-42F6-A764-9C8039F3155D}" type="sibTrans" cxnId="{DD7FFA61-C028-45F4-8C6D-6ABE9B1C4990}">
      <dgm:prSet/>
      <dgm:spPr/>
      <dgm:t>
        <a:bodyPr/>
        <a:lstStyle/>
        <a:p>
          <a:pPr algn="ctr" defTabSz="0">
            <a:tabLst>
              <a:tab pos="0" algn="l"/>
            </a:tabLst>
          </a:pPr>
          <a:endParaRPr lang="tr-TR" sz="650"/>
        </a:p>
      </dgm:t>
    </dgm:pt>
    <dgm:pt modelId="{147838B5-4824-4D68-B9E9-B757EE75D12E}">
      <dgm:prSet custT="1"/>
      <dgm:spPr/>
      <dgm:t>
        <a:bodyPr/>
        <a:lstStyle/>
        <a:p>
          <a:pPr algn="ctr" defTabSz="0">
            <a:tabLst>
              <a:tab pos="0" algn="l"/>
            </a:tabLst>
          </a:pPr>
          <a:r>
            <a:rPr lang="tr-TR" sz="650"/>
            <a:t>Başkan </a:t>
          </a:r>
        </a:p>
        <a:p>
          <a:pPr algn="ctr" defTabSz="0">
            <a:tabLst>
              <a:tab pos="0" algn="l"/>
            </a:tabLst>
          </a:pPr>
          <a:r>
            <a:rPr lang="tr-TR" sz="650"/>
            <a:t>Yardımcısı</a:t>
          </a:r>
        </a:p>
      </dgm:t>
    </dgm:pt>
    <dgm:pt modelId="{84E82092-F0B0-4BB9-BB9D-2FDD8242AEE2}" type="parTrans" cxnId="{D8DC8E7F-3BA4-4F37-A9C2-3E76CEAE5285}">
      <dgm:prSet/>
      <dgm:spPr/>
      <dgm:t>
        <a:bodyPr/>
        <a:lstStyle/>
        <a:p>
          <a:pPr algn="ctr" defTabSz="0">
            <a:tabLst>
              <a:tab pos="0" algn="l"/>
            </a:tabLst>
          </a:pPr>
          <a:endParaRPr lang="tr-TR" sz="650"/>
        </a:p>
      </dgm:t>
    </dgm:pt>
    <dgm:pt modelId="{7CECCBB9-C36B-4032-8206-C3E8835E0822}" type="sibTrans" cxnId="{D8DC8E7F-3BA4-4F37-A9C2-3E76CEAE5285}">
      <dgm:prSet/>
      <dgm:spPr/>
      <dgm:t>
        <a:bodyPr/>
        <a:lstStyle/>
        <a:p>
          <a:pPr algn="ctr" defTabSz="0">
            <a:tabLst>
              <a:tab pos="0" algn="l"/>
            </a:tabLst>
          </a:pPr>
          <a:endParaRPr lang="tr-TR" sz="650"/>
        </a:p>
      </dgm:t>
    </dgm:pt>
    <dgm:pt modelId="{A17B2B6B-D2C5-4F33-884E-70B7AA5437AB}">
      <dgm:prSet custT="1"/>
      <dgm:spPr/>
      <dgm:t>
        <a:bodyPr/>
        <a:lstStyle/>
        <a:p>
          <a:pPr algn="ctr" defTabSz="0">
            <a:tabLst>
              <a:tab pos="0" algn="l"/>
            </a:tabLst>
          </a:pPr>
          <a:r>
            <a:rPr lang="tr-TR" sz="650"/>
            <a:t>Başkan </a:t>
          </a:r>
        </a:p>
        <a:p>
          <a:pPr algn="ctr" defTabSz="0">
            <a:tabLst>
              <a:tab pos="0" algn="l"/>
            </a:tabLst>
          </a:pPr>
          <a:r>
            <a:rPr lang="tr-TR" sz="650"/>
            <a:t>Yardımcısı</a:t>
          </a:r>
        </a:p>
      </dgm:t>
    </dgm:pt>
    <dgm:pt modelId="{9ACA9264-1BAE-4853-923E-D6BEE8B96DCB}" type="parTrans" cxnId="{35F2E296-C25C-4F91-9DD8-196D68F36CAB}">
      <dgm:prSet/>
      <dgm:spPr/>
      <dgm:t>
        <a:bodyPr/>
        <a:lstStyle/>
        <a:p>
          <a:pPr algn="ctr" defTabSz="0">
            <a:tabLst>
              <a:tab pos="0" algn="l"/>
            </a:tabLst>
          </a:pPr>
          <a:endParaRPr lang="tr-TR" sz="650"/>
        </a:p>
      </dgm:t>
    </dgm:pt>
    <dgm:pt modelId="{A45E9C3C-CAA2-4723-811C-5F6C7EA7DF38}" type="sibTrans" cxnId="{35F2E296-C25C-4F91-9DD8-196D68F36CAB}">
      <dgm:prSet/>
      <dgm:spPr/>
      <dgm:t>
        <a:bodyPr/>
        <a:lstStyle/>
        <a:p>
          <a:pPr algn="ctr" defTabSz="0">
            <a:tabLst>
              <a:tab pos="0" algn="l"/>
            </a:tabLst>
          </a:pPr>
          <a:endParaRPr lang="tr-TR" sz="650"/>
        </a:p>
      </dgm:t>
    </dgm:pt>
    <dgm:pt modelId="{5F5BF0A9-84AB-4A52-AD4E-02BAB257C9AD}">
      <dgm:prSet custT="1"/>
      <dgm:spPr/>
      <dgm:t>
        <a:bodyPr/>
        <a:lstStyle/>
        <a:p>
          <a:pPr algn="ctr" defTabSz="0">
            <a:tabLst>
              <a:tab pos="0" algn="l"/>
            </a:tabLst>
          </a:pPr>
          <a:r>
            <a:rPr lang="tr-TR" sz="650"/>
            <a:t>Strateji Geliştirme Daire Başkanlığı</a:t>
          </a:r>
        </a:p>
      </dgm:t>
    </dgm:pt>
    <dgm:pt modelId="{0C0CDFBD-5DF8-47DB-97D4-A19513B04302}" type="parTrans" cxnId="{7783AE44-916F-4624-B165-ACFA03259B9F}">
      <dgm:prSet/>
      <dgm:spPr/>
      <dgm:t>
        <a:bodyPr/>
        <a:lstStyle/>
        <a:p>
          <a:pPr algn="ctr" defTabSz="0">
            <a:tabLst>
              <a:tab pos="0" algn="l"/>
            </a:tabLst>
          </a:pPr>
          <a:endParaRPr lang="tr-TR" sz="650"/>
        </a:p>
      </dgm:t>
    </dgm:pt>
    <dgm:pt modelId="{3D5203C9-D7D4-4C3E-B1FF-D84327CB3DB1}" type="sibTrans" cxnId="{7783AE44-916F-4624-B165-ACFA03259B9F}">
      <dgm:prSet/>
      <dgm:spPr/>
      <dgm:t>
        <a:bodyPr/>
        <a:lstStyle/>
        <a:p>
          <a:pPr algn="ctr" defTabSz="0">
            <a:tabLst>
              <a:tab pos="0" algn="l"/>
            </a:tabLst>
          </a:pPr>
          <a:endParaRPr lang="tr-TR" sz="650"/>
        </a:p>
      </dgm:t>
    </dgm:pt>
    <dgm:pt modelId="{6A096ACE-9C1E-4FE4-AF21-3AC8A40A2E45}">
      <dgm:prSet custT="1"/>
      <dgm:spPr/>
      <dgm:t>
        <a:bodyPr/>
        <a:lstStyle/>
        <a:p>
          <a:pPr algn="ctr" defTabSz="0">
            <a:tabLst>
              <a:tab pos="0" algn="l"/>
            </a:tabLst>
          </a:pPr>
          <a:r>
            <a:rPr lang="tr-TR" sz="650"/>
            <a:t>Denetim Daire Başkanlığı</a:t>
          </a:r>
        </a:p>
      </dgm:t>
    </dgm:pt>
    <dgm:pt modelId="{61B83AAC-31B5-4BEB-8B97-E6C45639E07D}" type="parTrans" cxnId="{85A233EB-4F13-4F57-B0AB-E6E4D3AEE52B}">
      <dgm:prSet/>
      <dgm:spPr/>
      <dgm:t>
        <a:bodyPr/>
        <a:lstStyle/>
        <a:p>
          <a:pPr algn="ctr" defTabSz="0">
            <a:tabLst>
              <a:tab pos="0" algn="l"/>
            </a:tabLst>
          </a:pPr>
          <a:endParaRPr lang="tr-TR" sz="650"/>
        </a:p>
      </dgm:t>
    </dgm:pt>
    <dgm:pt modelId="{CAB9A927-84C0-4C6D-8840-19F7E724D559}" type="sibTrans" cxnId="{85A233EB-4F13-4F57-B0AB-E6E4D3AEE52B}">
      <dgm:prSet/>
      <dgm:spPr/>
      <dgm:t>
        <a:bodyPr/>
        <a:lstStyle/>
        <a:p>
          <a:pPr algn="ctr" defTabSz="0">
            <a:tabLst>
              <a:tab pos="0" algn="l"/>
            </a:tabLst>
          </a:pPr>
          <a:endParaRPr lang="tr-TR" sz="650"/>
        </a:p>
      </dgm:t>
    </dgm:pt>
    <dgm:pt modelId="{C8A92CCF-5759-4381-8497-DDDEF9CE22B5}">
      <dgm:prSet custT="1"/>
      <dgm:spPr/>
      <dgm:t>
        <a:bodyPr/>
        <a:lstStyle/>
        <a:p>
          <a:pPr algn="ctr" defTabSz="0">
            <a:tabLst>
              <a:tab pos="0" algn="l"/>
            </a:tabLst>
          </a:pPr>
          <a:r>
            <a:rPr lang="tr-TR" sz="650"/>
            <a:t>Finasman Daire Başkanlığı</a:t>
          </a:r>
        </a:p>
      </dgm:t>
    </dgm:pt>
    <dgm:pt modelId="{71480218-4068-454A-AAD2-A6A72C48A9D5}" type="parTrans" cxnId="{4CBADE91-C6E2-4020-9335-B037E2C3BE13}">
      <dgm:prSet/>
      <dgm:spPr/>
      <dgm:t>
        <a:bodyPr/>
        <a:lstStyle/>
        <a:p>
          <a:pPr algn="ctr" defTabSz="0">
            <a:tabLst>
              <a:tab pos="0" algn="l"/>
            </a:tabLst>
          </a:pPr>
          <a:endParaRPr lang="tr-TR" sz="650"/>
        </a:p>
      </dgm:t>
    </dgm:pt>
    <dgm:pt modelId="{9CEA8208-C148-44FA-8EAF-4A761148A65D}" type="sibTrans" cxnId="{4CBADE91-C6E2-4020-9335-B037E2C3BE13}">
      <dgm:prSet/>
      <dgm:spPr/>
      <dgm:t>
        <a:bodyPr/>
        <a:lstStyle/>
        <a:p>
          <a:pPr algn="ctr" defTabSz="0">
            <a:tabLst>
              <a:tab pos="0" algn="l"/>
            </a:tabLst>
          </a:pPr>
          <a:endParaRPr lang="tr-TR" sz="650"/>
        </a:p>
      </dgm:t>
    </dgm:pt>
    <dgm:pt modelId="{A028CEE2-C657-4D7E-A712-E921CAFE1242}">
      <dgm:prSet custT="1"/>
      <dgm:spPr/>
      <dgm:t>
        <a:bodyPr/>
        <a:lstStyle/>
        <a:p>
          <a:pPr algn="ctr" defTabSz="0">
            <a:tabLst>
              <a:tab pos="0" algn="l"/>
            </a:tabLst>
          </a:pPr>
          <a:r>
            <a:rPr lang="tr-TR" sz="650"/>
            <a:t>Sigorta ve Risk İzleme Daire Başkanlığı</a:t>
          </a:r>
        </a:p>
      </dgm:t>
    </dgm:pt>
    <dgm:pt modelId="{49D2F170-FF31-4FAA-9963-9F5AC4EE169A}" type="parTrans" cxnId="{C31134DB-9342-416F-9002-15655867A6CA}">
      <dgm:prSet/>
      <dgm:spPr/>
      <dgm:t>
        <a:bodyPr/>
        <a:lstStyle/>
        <a:p>
          <a:pPr algn="ctr" defTabSz="0">
            <a:tabLst>
              <a:tab pos="0" algn="l"/>
            </a:tabLst>
          </a:pPr>
          <a:endParaRPr lang="tr-TR" sz="650"/>
        </a:p>
      </dgm:t>
    </dgm:pt>
    <dgm:pt modelId="{FE7E8A73-EFF2-4986-83A3-6AAD4EDFEC81}" type="sibTrans" cxnId="{C31134DB-9342-416F-9002-15655867A6CA}">
      <dgm:prSet/>
      <dgm:spPr/>
      <dgm:t>
        <a:bodyPr/>
        <a:lstStyle/>
        <a:p>
          <a:pPr algn="ctr" defTabSz="0">
            <a:tabLst>
              <a:tab pos="0" algn="l"/>
            </a:tabLst>
          </a:pPr>
          <a:endParaRPr lang="tr-TR" sz="650"/>
        </a:p>
      </dgm:t>
    </dgm:pt>
    <dgm:pt modelId="{94F1C369-50AA-440E-A4A0-16A797E6D56C}">
      <dgm:prSet custT="1"/>
      <dgm:spPr/>
      <dgm:t>
        <a:bodyPr/>
        <a:lstStyle/>
        <a:p>
          <a:pPr algn="ctr" defTabSz="0">
            <a:tabLst>
              <a:tab pos="0" algn="l"/>
            </a:tabLst>
          </a:pPr>
          <a:r>
            <a:rPr lang="tr-TR" sz="650"/>
            <a:t>Varlık Yönetimi Daire Başkanlığı</a:t>
          </a:r>
        </a:p>
      </dgm:t>
    </dgm:pt>
    <dgm:pt modelId="{9CC954BC-28E1-43BB-9E87-D9580EA4F502}" type="parTrans" cxnId="{0E9F6322-1C49-499A-9DF0-162EDD72588D}">
      <dgm:prSet/>
      <dgm:spPr/>
      <dgm:t>
        <a:bodyPr/>
        <a:lstStyle/>
        <a:p>
          <a:pPr algn="ctr" defTabSz="0">
            <a:tabLst>
              <a:tab pos="0" algn="l"/>
            </a:tabLst>
          </a:pPr>
          <a:endParaRPr lang="tr-TR" sz="650"/>
        </a:p>
      </dgm:t>
    </dgm:pt>
    <dgm:pt modelId="{3AE6F5DD-737D-4997-9601-0A95CC967DB0}" type="sibTrans" cxnId="{0E9F6322-1C49-499A-9DF0-162EDD72588D}">
      <dgm:prSet/>
      <dgm:spPr/>
      <dgm:t>
        <a:bodyPr/>
        <a:lstStyle/>
        <a:p>
          <a:pPr algn="ctr" defTabSz="0">
            <a:tabLst>
              <a:tab pos="0" algn="l"/>
            </a:tabLst>
          </a:pPr>
          <a:endParaRPr lang="tr-TR" sz="650"/>
        </a:p>
      </dgm:t>
    </dgm:pt>
    <dgm:pt modelId="{AD531B39-CCA7-4027-9D5B-D92F770B84C5}">
      <dgm:prSet custT="1"/>
      <dgm:spPr/>
      <dgm:t>
        <a:bodyPr/>
        <a:lstStyle/>
        <a:p>
          <a:pPr algn="ctr" defTabSz="0">
            <a:tabLst>
              <a:tab pos="0" algn="l"/>
            </a:tabLst>
          </a:pPr>
          <a:r>
            <a:rPr lang="tr-TR" sz="650"/>
            <a:t>I. Tahsilat Daire Başkanlığı</a:t>
          </a:r>
        </a:p>
      </dgm:t>
    </dgm:pt>
    <dgm:pt modelId="{C903701F-2750-40A7-9982-CF4786B3AD29}" type="parTrans" cxnId="{B46DD1C1-72CD-4A41-82DF-1D618757BBC9}">
      <dgm:prSet/>
      <dgm:spPr/>
      <dgm:t>
        <a:bodyPr/>
        <a:lstStyle/>
        <a:p>
          <a:pPr algn="ctr" defTabSz="0">
            <a:tabLst>
              <a:tab pos="0" algn="l"/>
            </a:tabLst>
          </a:pPr>
          <a:endParaRPr lang="tr-TR" sz="650"/>
        </a:p>
      </dgm:t>
    </dgm:pt>
    <dgm:pt modelId="{51036836-9C24-4256-BB5B-6F80683A3624}" type="sibTrans" cxnId="{B46DD1C1-72CD-4A41-82DF-1D618757BBC9}">
      <dgm:prSet/>
      <dgm:spPr/>
      <dgm:t>
        <a:bodyPr/>
        <a:lstStyle/>
        <a:p>
          <a:pPr algn="ctr" defTabSz="0">
            <a:tabLst>
              <a:tab pos="0" algn="l"/>
            </a:tabLst>
          </a:pPr>
          <a:endParaRPr lang="tr-TR" sz="650"/>
        </a:p>
      </dgm:t>
    </dgm:pt>
    <dgm:pt modelId="{C8FDB6BD-8B1E-41A9-B117-9BF72D3D3039}">
      <dgm:prSet custT="1"/>
      <dgm:spPr/>
      <dgm:t>
        <a:bodyPr/>
        <a:lstStyle/>
        <a:p>
          <a:pPr algn="ctr" defTabSz="0">
            <a:tabLst>
              <a:tab pos="0" algn="l"/>
            </a:tabLst>
          </a:pPr>
          <a:r>
            <a:rPr lang="tr-TR" sz="650"/>
            <a:t>II. Tahsilat Daire Başkanlığı</a:t>
          </a:r>
        </a:p>
      </dgm:t>
    </dgm:pt>
    <dgm:pt modelId="{C998B01A-E803-4040-B738-32781FBB6692}" type="parTrans" cxnId="{5F78B542-7845-40E5-B554-7E6AD37E4494}">
      <dgm:prSet/>
      <dgm:spPr/>
      <dgm:t>
        <a:bodyPr/>
        <a:lstStyle/>
        <a:p>
          <a:pPr algn="ctr" defTabSz="0">
            <a:tabLst>
              <a:tab pos="0" algn="l"/>
            </a:tabLst>
          </a:pPr>
          <a:endParaRPr lang="tr-TR" sz="650"/>
        </a:p>
      </dgm:t>
    </dgm:pt>
    <dgm:pt modelId="{A40B4AA7-E5AD-43CF-8DBC-B82434508C41}" type="sibTrans" cxnId="{5F78B542-7845-40E5-B554-7E6AD37E4494}">
      <dgm:prSet/>
      <dgm:spPr/>
      <dgm:t>
        <a:bodyPr/>
        <a:lstStyle/>
        <a:p>
          <a:pPr algn="ctr" defTabSz="0">
            <a:tabLst>
              <a:tab pos="0" algn="l"/>
            </a:tabLst>
          </a:pPr>
          <a:endParaRPr lang="tr-TR" sz="650"/>
        </a:p>
      </dgm:t>
    </dgm:pt>
    <dgm:pt modelId="{CC3B64F1-0308-421A-8149-9EFAC8ED6D7E}">
      <dgm:prSet custT="1"/>
      <dgm:spPr/>
      <dgm:t>
        <a:bodyPr/>
        <a:lstStyle/>
        <a:p>
          <a:pPr algn="ctr" defTabSz="0">
            <a:tabLst>
              <a:tab pos="0" algn="l"/>
            </a:tabLst>
          </a:pPr>
          <a:r>
            <a:rPr lang="tr-TR" sz="650"/>
            <a:t>Hukuk İşleri Daire Başkanlığı</a:t>
          </a:r>
        </a:p>
      </dgm:t>
    </dgm:pt>
    <dgm:pt modelId="{7A8060E9-3181-4417-8625-B2B7402F8C2A}" type="parTrans" cxnId="{E0966184-75A4-4E95-930E-64100E7E3A75}">
      <dgm:prSet/>
      <dgm:spPr/>
      <dgm:t>
        <a:bodyPr/>
        <a:lstStyle/>
        <a:p>
          <a:pPr algn="ctr" defTabSz="0">
            <a:tabLst>
              <a:tab pos="0" algn="l"/>
            </a:tabLst>
          </a:pPr>
          <a:endParaRPr lang="tr-TR" sz="650"/>
        </a:p>
      </dgm:t>
    </dgm:pt>
    <dgm:pt modelId="{795ACA96-63AA-406D-B579-A18C24B0B130}" type="sibTrans" cxnId="{E0966184-75A4-4E95-930E-64100E7E3A75}">
      <dgm:prSet/>
      <dgm:spPr/>
      <dgm:t>
        <a:bodyPr/>
        <a:lstStyle/>
        <a:p>
          <a:pPr algn="ctr" defTabSz="0">
            <a:tabLst>
              <a:tab pos="0" algn="l"/>
            </a:tabLst>
          </a:pPr>
          <a:endParaRPr lang="tr-TR" sz="650"/>
        </a:p>
      </dgm:t>
    </dgm:pt>
    <dgm:pt modelId="{35CF70C9-364D-451E-B0C0-2CE5A0228BC1}">
      <dgm:prSet custT="1"/>
      <dgm:spPr/>
      <dgm:t>
        <a:bodyPr/>
        <a:lstStyle/>
        <a:p>
          <a:pPr algn="ctr" defTabSz="0">
            <a:tabLst>
              <a:tab pos="0" algn="l"/>
            </a:tabLst>
          </a:pPr>
          <a:r>
            <a:rPr lang="tr-TR" sz="650"/>
            <a:t>İştirekler ve Gayrimenkuller Daire Başkanlığı</a:t>
          </a:r>
        </a:p>
      </dgm:t>
    </dgm:pt>
    <dgm:pt modelId="{D1E12E3B-9F97-4E5C-B349-98986A66CA27}" type="parTrans" cxnId="{18755CFF-65C4-4B17-9C6A-571136EC15AA}">
      <dgm:prSet/>
      <dgm:spPr/>
      <dgm:t>
        <a:bodyPr/>
        <a:lstStyle/>
        <a:p>
          <a:pPr algn="ctr" defTabSz="0">
            <a:tabLst>
              <a:tab pos="0" algn="l"/>
            </a:tabLst>
          </a:pPr>
          <a:endParaRPr lang="tr-TR" sz="650"/>
        </a:p>
      </dgm:t>
    </dgm:pt>
    <dgm:pt modelId="{9BE96D87-88D4-4AB2-9F86-681A0AE7E8DA}" type="sibTrans" cxnId="{18755CFF-65C4-4B17-9C6A-571136EC15AA}">
      <dgm:prSet/>
      <dgm:spPr/>
      <dgm:t>
        <a:bodyPr/>
        <a:lstStyle/>
        <a:p>
          <a:pPr algn="ctr" defTabSz="0">
            <a:tabLst>
              <a:tab pos="0" algn="l"/>
            </a:tabLst>
          </a:pPr>
          <a:endParaRPr lang="tr-TR" sz="650"/>
        </a:p>
      </dgm:t>
    </dgm:pt>
    <dgm:pt modelId="{3EC0F87E-681C-4ABD-A386-29605317D44A}">
      <dgm:prSet custT="1"/>
      <dgm:spPr/>
      <dgm:t>
        <a:bodyPr/>
        <a:lstStyle/>
        <a:p>
          <a:pPr algn="ctr" defTabSz="0">
            <a:tabLst>
              <a:tab pos="0" algn="l"/>
            </a:tabLst>
          </a:pPr>
          <a:r>
            <a:rPr lang="tr-TR" sz="650"/>
            <a:t>Destek Hizmetleri Daire Başkanlığı</a:t>
          </a:r>
        </a:p>
      </dgm:t>
    </dgm:pt>
    <dgm:pt modelId="{BDF08E63-00B6-417B-9AD1-2B445C4D8F49}" type="parTrans" cxnId="{6F526404-E252-467D-9417-E1D6B7305220}">
      <dgm:prSet/>
      <dgm:spPr/>
      <dgm:t>
        <a:bodyPr/>
        <a:lstStyle/>
        <a:p>
          <a:pPr algn="ctr" defTabSz="0">
            <a:tabLst>
              <a:tab pos="0" algn="l"/>
            </a:tabLst>
          </a:pPr>
          <a:endParaRPr lang="tr-TR" sz="650"/>
        </a:p>
      </dgm:t>
    </dgm:pt>
    <dgm:pt modelId="{C19CD033-5CCF-43E4-8539-5B56C20F3D1E}" type="sibTrans" cxnId="{6F526404-E252-467D-9417-E1D6B7305220}">
      <dgm:prSet/>
      <dgm:spPr/>
      <dgm:t>
        <a:bodyPr/>
        <a:lstStyle/>
        <a:p>
          <a:pPr algn="ctr" defTabSz="0">
            <a:tabLst>
              <a:tab pos="0" algn="l"/>
            </a:tabLst>
          </a:pPr>
          <a:endParaRPr lang="tr-TR" sz="650"/>
        </a:p>
      </dgm:t>
    </dgm:pt>
    <dgm:pt modelId="{08835F67-1792-40D4-B25B-7BD8F2907AD3}">
      <dgm:prSet custT="1"/>
      <dgm:spPr/>
      <dgm:t>
        <a:bodyPr/>
        <a:lstStyle/>
        <a:p>
          <a:pPr algn="ctr" defTabSz="0">
            <a:tabLst>
              <a:tab pos="0" algn="l"/>
            </a:tabLst>
          </a:pPr>
          <a:r>
            <a:rPr lang="tr-TR" sz="650"/>
            <a:t>İnsan Kaynakları İdari ve Mali İşler Müdürlüğü</a:t>
          </a:r>
        </a:p>
      </dgm:t>
    </dgm:pt>
    <dgm:pt modelId="{5642FE5D-0B3C-4A19-96C0-D467A1BE1CB0}" type="parTrans" cxnId="{DE40CEDE-C0AF-492E-8982-C82415A3568A}">
      <dgm:prSet/>
      <dgm:spPr/>
      <dgm:t>
        <a:bodyPr/>
        <a:lstStyle/>
        <a:p>
          <a:pPr algn="ctr" defTabSz="0">
            <a:tabLst>
              <a:tab pos="0" algn="l"/>
            </a:tabLst>
          </a:pPr>
          <a:endParaRPr lang="tr-TR" sz="650"/>
        </a:p>
      </dgm:t>
    </dgm:pt>
    <dgm:pt modelId="{08834E81-66B0-4B8D-9658-D199B18465AB}" type="sibTrans" cxnId="{DE40CEDE-C0AF-492E-8982-C82415A3568A}">
      <dgm:prSet/>
      <dgm:spPr/>
      <dgm:t>
        <a:bodyPr/>
        <a:lstStyle/>
        <a:p>
          <a:pPr algn="ctr" defTabSz="0">
            <a:tabLst>
              <a:tab pos="0" algn="l"/>
            </a:tabLst>
          </a:pPr>
          <a:endParaRPr lang="tr-TR" sz="650"/>
        </a:p>
      </dgm:t>
    </dgm:pt>
    <dgm:pt modelId="{059A790C-A5CA-4DDD-8411-E7BE54249E51}">
      <dgm:prSet custT="1"/>
      <dgm:spPr/>
      <dgm:t>
        <a:bodyPr/>
        <a:lstStyle/>
        <a:p>
          <a:pPr algn="ctr" defTabSz="0">
            <a:tabLst>
              <a:tab pos="0" algn="l"/>
            </a:tabLst>
          </a:pPr>
          <a:r>
            <a:rPr lang="tr-TR" sz="650"/>
            <a:t>Bilgi İşlem Müdürlüğü</a:t>
          </a:r>
        </a:p>
      </dgm:t>
    </dgm:pt>
    <dgm:pt modelId="{14156123-7496-4B23-A049-B4F2D8467AC5}" type="parTrans" cxnId="{BD49F9F4-8367-4055-A201-201570ACB6A3}">
      <dgm:prSet/>
      <dgm:spPr/>
      <dgm:t>
        <a:bodyPr/>
        <a:lstStyle/>
        <a:p>
          <a:pPr algn="ctr" defTabSz="0">
            <a:tabLst>
              <a:tab pos="0" algn="l"/>
            </a:tabLst>
          </a:pPr>
          <a:endParaRPr lang="tr-TR" sz="650"/>
        </a:p>
      </dgm:t>
    </dgm:pt>
    <dgm:pt modelId="{A2EAE498-272F-454B-8FFC-CD4DCDCB1982}" type="sibTrans" cxnId="{BD49F9F4-8367-4055-A201-201570ACB6A3}">
      <dgm:prSet/>
      <dgm:spPr/>
      <dgm:t>
        <a:bodyPr/>
        <a:lstStyle/>
        <a:p>
          <a:pPr algn="ctr" defTabSz="0">
            <a:tabLst>
              <a:tab pos="0" algn="l"/>
            </a:tabLst>
          </a:pPr>
          <a:endParaRPr lang="tr-TR" sz="650"/>
        </a:p>
      </dgm:t>
    </dgm:pt>
    <dgm:pt modelId="{6F61F474-230D-4EDA-B2B8-F625CDAEDFB5}">
      <dgm:prSet custT="1"/>
      <dgm:spPr/>
      <dgm:t>
        <a:bodyPr/>
        <a:lstStyle/>
        <a:p>
          <a:pPr algn="ctr" defTabSz="0">
            <a:tabLst>
              <a:tab pos="0" algn="l"/>
            </a:tabLst>
          </a:pPr>
          <a:r>
            <a:rPr lang="tr-TR" sz="650"/>
            <a:t>Kurul Büro Müdürlüğü</a:t>
          </a:r>
        </a:p>
      </dgm:t>
    </dgm:pt>
    <dgm:pt modelId="{39D622C0-FB66-4811-9595-772BBFC377E0}" type="parTrans" cxnId="{163F7902-0D4D-4151-900B-E30AF1F6E342}">
      <dgm:prSet/>
      <dgm:spPr/>
      <dgm:t>
        <a:bodyPr/>
        <a:lstStyle/>
        <a:p>
          <a:pPr algn="ctr" defTabSz="0">
            <a:tabLst>
              <a:tab pos="0" algn="l"/>
            </a:tabLst>
          </a:pPr>
          <a:endParaRPr lang="tr-TR" sz="650"/>
        </a:p>
      </dgm:t>
    </dgm:pt>
    <dgm:pt modelId="{9DEDCB19-6E07-4929-ACC8-FF6588CAE4D8}" type="sibTrans" cxnId="{163F7902-0D4D-4151-900B-E30AF1F6E342}">
      <dgm:prSet/>
      <dgm:spPr/>
      <dgm:t>
        <a:bodyPr/>
        <a:lstStyle/>
        <a:p>
          <a:pPr algn="ctr" defTabSz="0">
            <a:tabLst>
              <a:tab pos="0" algn="l"/>
            </a:tabLst>
          </a:pPr>
          <a:endParaRPr lang="tr-TR" sz="650"/>
        </a:p>
      </dgm:t>
    </dgm:pt>
    <dgm:pt modelId="{CC75C857-94BE-46E5-8F0E-06FFB8F11DEA}">
      <dgm:prSet custT="1"/>
      <dgm:spPr/>
      <dgm:t>
        <a:bodyPr/>
        <a:lstStyle/>
        <a:p>
          <a:pPr algn="ctr" defTabSz="0">
            <a:tabLst>
              <a:tab pos="0" algn="l"/>
            </a:tabLst>
          </a:pPr>
          <a:r>
            <a:rPr lang="tr-TR" sz="650"/>
            <a:t>Basın ve Halkla  İlişkiler Müdürlüğü</a:t>
          </a:r>
        </a:p>
      </dgm:t>
    </dgm:pt>
    <dgm:pt modelId="{DD2033C3-14EE-4A6C-BEC8-630AAC6C61A2}" type="parTrans" cxnId="{4082B8F0-A7C1-41CF-B503-76BD3FCC1EB6}">
      <dgm:prSet/>
      <dgm:spPr/>
      <dgm:t>
        <a:bodyPr/>
        <a:lstStyle/>
        <a:p>
          <a:pPr algn="ctr" defTabSz="0">
            <a:tabLst>
              <a:tab pos="0" algn="l"/>
            </a:tabLst>
          </a:pPr>
          <a:endParaRPr lang="tr-TR" sz="650"/>
        </a:p>
      </dgm:t>
    </dgm:pt>
    <dgm:pt modelId="{07BA63F7-2262-43FC-9709-144D861282FE}" type="sibTrans" cxnId="{4082B8F0-A7C1-41CF-B503-76BD3FCC1EB6}">
      <dgm:prSet/>
      <dgm:spPr/>
      <dgm:t>
        <a:bodyPr/>
        <a:lstStyle/>
        <a:p>
          <a:pPr algn="ctr" defTabSz="0">
            <a:tabLst>
              <a:tab pos="0" algn="l"/>
            </a:tabLst>
          </a:pPr>
          <a:endParaRPr lang="tr-TR" sz="650"/>
        </a:p>
      </dgm:t>
    </dgm:pt>
    <dgm:pt modelId="{3648E19F-ECDA-4836-BFBA-FAF3DD8D5F6C}" type="pres">
      <dgm:prSet presAssocID="{5D3ED1B6-B5C5-4334-8942-57BAEC10C588}" presName="hierChild1" presStyleCnt="0">
        <dgm:presLayoutVars>
          <dgm:orgChart val="1"/>
          <dgm:chPref val="1"/>
          <dgm:dir/>
          <dgm:animOne val="branch"/>
          <dgm:animLvl val="lvl"/>
          <dgm:resizeHandles/>
        </dgm:presLayoutVars>
      </dgm:prSet>
      <dgm:spPr/>
      <dgm:t>
        <a:bodyPr/>
        <a:lstStyle/>
        <a:p>
          <a:endParaRPr lang="tr-TR"/>
        </a:p>
      </dgm:t>
    </dgm:pt>
    <dgm:pt modelId="{B813D444-8B0E-405F-882F-9DB529F49F9A}" type="pres">
      <dgm:prSet presAssocID="{3F98D0A9-EAAF-40A0-84A5-57162A8A6AFA}" presName="hierRoot1" presStyleCnt="0">
        <dgm:presLayoutVars>
          <dgm:hierBranch val="init"/>
        </dgm:presLayoutVars>
      </dgm:prSet>
      <dgm:spPr/>
    </dgm:pt>
    <dgm:pt modelId="{4937E7B2-3C55-4A3D-99DC-C933FD45A468}" type="pres">
      <dgm:prSet presAssocID="{3F98D0A9-EAAF-40A0-84A5-57162A8A6AFA}" presName="rootComposite1" presStyleCnt="0"/>
      <dgm:spPr/>
    </dgm:pt>
    <dgm:pt modelId="{35504F0E-884B-4B98-A321-4FCF891149B1}" type="pres">
      <dgm:prSet presAssocID="{3F98D0A9-EAAF-40A0-84A5-57162A8A6AFA}" presName="rootText1" presStyleLbl="node0" presStyleIdx="0" presStyleCnt="1">
        <dgm:presLayoutVars>
          <dgm:chPref val="3"/>
        </dgm:presLayoutVars>
      </dgm:prSet>
      <dgm:spPr/>
      <dgm:t>
        <a:bodyPr/>
        <a:lstStyle/>
        <a:p>
          <a:endParaRPr lang="tr-TR"/>
        </a:p>
      </dgm:t>
    </dgm:pt>
    <dgm:pt modelId="{2CE07FEC-A279-47B1-BEE1-CD61FE9F691A}" type="pres">
      <dgm:prSet presAssocID="{3F98D0A9-EAAF-40A0-84A5-57162A8A6AFA}" presName="rootConnector1" presStyleLbl="node1" presStyleIdx="0" presStyleCnt="0"/>
      <dgm:spPr/>
      <dgm:t>
        <a:bodyPr/>
        <a:lstStyle/>
        <a:p>
          <a:endParaRPr lang="tr-TR"/>
        </a:p>
      </dgm:t>
    </dgm:pt>
    <dgm:pt modelId="{EF30D0A9-6143-43F6-86FE-AFFF2CC911DB}" type="pres">
      <dgm:prSet presAssocID="{3F98D0A9-EAAF-40A0-84A5-57162A8A6AFA}" presName="hierChild2" presStyleCnt="0"/>
      <dgm:spPr/>
    </dgm:pt>
    <dgm:pt modelId="{2B596A27-56F9-4D2E-B50B-C12BC4D775A8}" type="pres">
      <dgm:prSet presAssocID="{A35E52A9-1AF8-4EE1-8C41-49620E77835A}" presName="Name37" presStyleLbl="parChTrans1D2" presStyleIdx="0" presStyleCnt="2"/>
      <dgm:spPr/>
      <dgm:t>
        <a:bodyPr/>
        <a:lstStyle/>
        <a:p>
          <a:endParaRPr lang="tr-TR"/>
        </a:p>
      </dgm:t>
    </dgm:pt>
    <dgm:pt modelId="{8DBAB473-7057-447C-84D8-6EC81A8F1777}" type="pres">
      <dgm:prSet presAssocID="{978B4887-6A06-430B-9D75-6936235C7DD0}" presName="hierRoot2" presStyleCnt="0">
        <dgm:presLayoutVars>
          <dgm:hierBranch val="init"/>
        </dgm:presLayoutVars>
      </dgm:prSet>
      <dgm:spPr/>
    </dgm:pt>
    <dgm:pt modelId="{DE4C77FC-0966-488E-BA98-1FEF480858C3}" type="pres">
      <dgm:prSet presAssocID="{978B4887-6A06-430B-9D75-6936235C7DD0}" presName="rootComposite" presStyleCnt="0"/>
      <dgm:spPr/>
    </dgm:pt>
    <dgm:pt modelId="{ADB2B056-1F21-4499-9C15-5262EC91C71A}" type="pres">
      <dgm:prSet presAssocID="{978B4887-6A06-430B-9D75-6936235C7DD0}" presName="rootText" presStyleLbl="node2" presStyleIdx="0" presStyleCnt="1">
        <dgm:presLayoutVars>
          <dgm:chPref val="3"/>
        </dgm:presLayoutVars>
      </dgm:prSet>
      <dgm:spPr/>
      <dgm:t>
        <a:bodyPr/>
        <a:lstStyle/>
        <a:p>
          <a:endParaRPr lang="tr-TR"/>
        </a:p>
      </dgm:t>
    </dgm:pt>
    <dgm:pt modelId="{69E527B8-357A-4E71-BD0F-EE1BA641DD7D}" type="pres">
      <dgm:prSet presAssocID="{978B4887-6A06-430B-9D75-6936235C7DD0}" presName="rootConnector" presStyleLbl="node2" presStyleIdx="0" presStyleCnt="1"/>
      <dgm:spPr/>
      <dgm:t>
        <a:bodyPr/>
        <a:lstStyle/>
        <a:p>
          <a:endParaRPr lang="tr-TR"/>
        </a:p>
      </dgm:t>
    </dgm:pt>
    <dgm:pt modelId="{968A8323-2BE1-4B14-A92C-5523C356A486}" type="pres">
      <dgm:prSet presAssocID="{978B4887-6A06-430B-9D75-6936235C7DD0}" presName="hierChild4" presStyleCnt="0"/>
      <dgm:spPr/>
    </dgm:pt>
    <dgm:pt modelId="{15EAF806-FE27-46EE-B7CE-8D1C87B33F6C}" type="pres">
      <dgm:prSet presAssocID="{84E82092-F0B0-4BB9-BB9D-2FDD8242AEE2}" presName="Name37" presStyleLbl="parChTrans1D3" presStyleIdx="0" presStyleCnt="5"/>
      <dgm:spPr/>
      <dgm:t>
        <a:bodyPr/>
        <a:lstStyle/>
        <a:p>
          <a:endParaRPr lang="tr-TR"/>
        </a:p>
      </dgm:t>
    </dgm:pt>
    <dgm:pt modelId="{A1F7BA3E-4862-41AB-B62D-66034F49F918}" type="pres">
      <dgm:prSet presAssocID="{147838B5-4824-4D68-B9E9-B757EE75D12E}" presName="hierRoot2" presStyleCnt="0">
        <dgm:presLayoutVars>
          <dgm:hierBranch val="init"/>
        </dgm:presLayoutVars>
      </dgm:prSet>
      <dgm:spPr/>
    </dgm:pt>
    <dgm:pt modelId="{16F82838-86D4-4983-B12A-0F645DE9B30E}" type="pres">
      <dgm:prSet presAssocID="{147838B5-4824-4D68-B9E9-B757EE75D12E}" presName="rootComposite" presStyleCnt="0"/>
      <dgm:spPr/>
    </dgm:pt>
    <dgm:pt modelId="{96381500-A541-497C-B4D6-FD55B8F71D29}" type="pres">
      <dgm:prSet presAssocID="{147838B5-4824-4D68-B9E9-B757EE75D12E}" presName="rootText" presStyleLbl="node3" presStyleIdx="0" presStyleCnt="4">
        <dgm:presLayoutVars>
          <dgm:chPref val="3"/>
        </dgm:presLayoutVars>
      </dgm:prSet>
      <dgm:spPr/>
      <dgm:t>
        <a:bodyPr/>
        <a:lstStyle/>
        <a:p>
          <a:endParaRPr lang="tr-TR"/>
        </a:p>
      </dgm:t>
    </dgm:pt>
    <dgm:pt modelId="{8CE06BAF-47CC-47D5-87A9-1D0082AFA330}" type="pres">
      <dgm:prSet presAssocID="{147838B5-4824-4D68-B9E9-B757EE75D12E}" presName="rootConnector" presStyleLbl="node3" presStyleIdx="0" presStyleCnt="4"/>
      <dgm:spPr/>
      <dgm:t>
        <a:bodyPr/>
        <a:lstStyle/>
        <a:p>
          <a:endParaRPr lang="tr-TR"/>
        </a:p>
      </dgm:t>
    </dgm:pt>
    <dgm:pt modelId="{4AB09104-2091-4451-8EEC-D29CB8221D21}" type="pres">
      <dgm:prSet presAssocID="{147838B5-4824-4D68-B9E9-B757EE75D12E}" presName="hierChild4" presStyleCnt="0"/>
      <dgm:spPr/>
    </dgm:pt>
    <dgm:pt modelId="{221232DA-C979-4B4E-91D4-CFA662EF3463}" type="pres">
      <dgm:prSet presAssocID="{71480218-4068-454A-AAD2-A6A72C48A9D5}" presName="Name37" presStyleLbl="parChTrans1D4" presStyleIdx="0" presStyleCnt="12"/>
      <dgm:spPr/>
      <dgm:t>
        <a:bodyPr/>
        <a:lstStyle/>
        <a:p>
          <a:endParaRPr lang="tr-TR"/>
        </a:p>
      </dgm:t>
    </dgm:pt>
    <dgm:pt modelId="{7CFB12E1-633E-4B1C-A261-EA41D211B18A}" type="pres">
      <dgm:prSet presAssocID="{C8A92CCF-5759-4381-8497-DDDEF9CE22B5}" presName="hierRoot2" presStyleCnt="0">
        <dgm:presLayoutVars>
          <dgm:hierBranch val="init"/>
        </dgm:presLayoutVars>
      </dgm:prSet>
      <dgm:spPr/>
    </dgm:pt>
    <dgm:pt modelId="{FA1A66F4-F92F-4B29-B2D8-3F406C66CD75}" type="pres">
      <dgm:prSet presAssocID="{C8A92CCF-5759-4381-8497-DDDEF9CE22B5}" presName="rootComposite" presStyleCnt="0"/>
      <dgm:spPr/>
    </dgm:pt>
    <dgm:pt modelId="{1591440B-45C9-4AA8-9D51-73D6C6EB2250}" type="pres">
      <dgm:prSet presAssocID="{C8A92CCF-5759-4381-8497-DDDEF9CE22B5}" presName="rootText" presStyleLbl="node4" presStyleIdx="0" presStyleCnt="12">
        <dgm:presLayoutVars>
          <dgm:chPref val="3"/>
        </dgm:presLayoutVars>
      </dgm:prSet>
      <dgm:spPr/>
      <dgm:t>
        <a:bodyPr/>
        <a:lstStyle/>
        <a:p>
          <a:endParaRPr lang="tr-TR"/>
        </a:p>
      </dgm:t>
    </dgm:pt>
    <dgm:pt modelId="{47CEFC8F-9E45-498D-9BAD-47A7FB50E66D}" type="pres">
      <dgm:prSet presAssocID="{C8A92CCF-5759-4381-8497-DDDEF9CE22B5}" presName="rootConnector" presStyleLbl="node4" presStyleIdx="0" presStyleCnt="12"/>
      <dgm:spPr/>
      <dgm:t>
        <a:bodyPr/>
        <a:lstStyle/>
        <a:p>
          <a:endParaRPr lang="tr-TR"/>
        </a:p>
      </dgm:t>
    </dgm:pt>
    <dgm:pt modelId="{3EBD71F9-AF80-4ECB-A23D-D91A3F2FD82D}" type="pres">
      <dgm:prSet presAssocID="{C8A92CCF-5759-4381-8497-DDDEF9CE22B5}" presName="hierChild4" presStyleCnt="0"/>
      <dgm:spPr/>
    </dgm:pt>
    <dgm:pt modelId="{AEDA8981-B8E8-4E35-9FD1-8FCE28C40A4F}" type="pres">
      <dgm:prSet presAssocID="{C8A92CCF-5759-4381-8497-DDDEF9CE22B5}" presName="hierChild5" presStyleCnt="0"/>
      <dgm:spPr/>
    </dgm:pt>
    <dgm:pt modelId="{FE69CBCB-8C31-4A79-9CB9-91B0051815DC}" type="pres">
      <dgm:prSet presAssocID="{49D2F170-FF31-4FAA-9963-9F5AC4EE169A}" presName="Name37" presStyleLbl="parChTrans1D4" presStyleIdx="1" presStyleCnt="12"/>
      <dgm:spPr/>
      <dgm:t>
        <a:bodyPr/>
        <a:lstStyle/>
        <a:p>
          <a:endParaRPr lang="tr-TR"/>
        </a:p>
      </dgm:t>
    </dgm:pt>
    <dgm:pt modelId="{E66CEE66-114D-4993-8F89-E1E4825DEB74}" type="pres">
      <dgm:prSet presAssocID="{A028CEE2-C657-4D7E-A712-E921CAFE1242}" presName="hierRoot2" presStyleCnt="0">
        <dgm:presLayoutVars>
          <dgm:hierBranch val="init"/>
        </dgm:presLayoutVars>
      </dgm:prSet>
      <dgm:spPr/>
    </dgm:pt>
    <dgm:pt modelId="{E0612C02-2D0F-45A4-A85E-B39A7EC06698}" type="pres">
      <dgm:prSet presAssocID="{A028CEE2-C657-4D7E-A712-E921CAFE1242}" presName="rootComposite" presStyleCnt="0"/>
      <dgm:spPr/>
    </dgm:pt>
    <dgm:pt modelId="{E22F7F78-A1D6-4346-9A53-5D592AE5B806}" type="pres">
      <dgm:prSet presAssocID="{A028CEE2-C657-4D7E-A712-E921CAFE1242}" presName="rootText" presStyleLbl="node4" presStyleIdx="1" presStyleCnt="12">
        <dgm:presLayoutVars>
          <dgm:chPref val="3"/>
        </dgm:presLayoutVars>
      </dgm:prSet>
      <dgm:spPr/>
      <dgm:t>
        <a:bodyPr/>
        <a:lstStyle/>
        <a:p>
          <a:endParaRPr lang="tr-TR"/>
        </a:p>
      </dgm:t>
    </dgm:pt>
    <dgm:pt modelId="{256CB23A-3A9D-412A-974F-DD331CBAD8ED}" type="pres">
      <dgm:prSet presAssocID="{A028CEE2-C657-4D7E-A712-E921CAFE1242}" presName="rootConnector" presStyleLbl="node4" presStyleIdx="1" presStyleCnt="12"/>
      <dgm:spPr/>
      <dgm:t>
        <a:bodyPr/>
        <a:lstStyle/>
        <a:p>
          <a:endParaRPr lang="tr-TR"/>
        </a:p>
      </dgm:t>
    </dgm:pt>
    <dgm:pt modelId="{0FD58CC0-A529-484E-87C1-F75B0E58A728}" type="pres">
      <dgm:prSet presAssocID="{A028CEE2-C657-4D7E-A712-E921CAFE1242}" presName="hierChild4" presStyleCnt="0"/>
      <dgm:spPr/>
    </dgm:pt>
    <dgm:pt modelId="{4E4B38C1-30D4-4E98-9141-98E06D1C2836}" type="pres">
      <dgm:prSet presAssocID="{A028CEE2-C657-4D7E-A712-E921CAFE1242}" presName="hierChild5" presStyleCnt="0"/>
      <dgm:spPr/>
    </dgm:pt>
    <dgm:pt modelId="{B38C0CF2-9796-48F3-8EFF-D2AE3F0001AC}" type="pres">
      <dgm:prSet presAssocID="{9CC954BC-28E1-43BB-9E87-D9580EA4F502}" presName="Name37" presStyleLbl="parChTrans1D4" presStyleIdx="2" presStyleCnt="12"/>
      <dgm:spPr/>
      <dgm:t>
        <a:bodyPr/>
        <a:lstStyle/>
        <a:p>
          <a:endParaRPr lang="tr-TR"/>
        </a:p>
      </dgm:t>
    </dgm:pt>
    <dgm:pt modelId="{F591AC79-9D3C-4118-A6C5-716F62E550D9}" type="pres">
      <dgm:prSet presAssocID="{94F1C369-50AA-440E-A4A0-16A797E6D56C}" presName="hierRoot2" presStyleCnt="0">
        <dgm:presLayoutVars>
          <dgm:hierBranch val="init"/>
        </dgm:presLayoutVars>
      </dgm:prSet>
      <dgm:spPr/>
    </dgm:pt>
    <dgm:pt modelId="{15266DCC-4CFF-4886-997D-A42BB1C7F724}" type="pres">
      <dgm:prSet presAssocID="{94F1C369-50AA-440E-A4A0-16A797E6D56C}" presName="rootComposite" presStyleCnt="0"/>
      <dgm:spPr/>
    </dgm:pt>
    <dgm:pt modelId="{39479EA1-088A-4B4C-AAD7-BAD9ACA8EDE4}" type="pres">
      <dgm:prSet presAssocID="{94F1C369-50AA-440E-A4A0-16A797E6D56C}" presName="rootText" presStyleLbl="node4" presStyleIdx="2" presStyleCnt="12">
        <dgm:presLayoutVars>
          <dgm:chPref val="3"/>
        </dgm:presLayoutVars>
      </dgm:prSet>
      <dgm:spPr/>
      <dgm:t>
        <a:bodyPr/>
        <a:lstStyle/>
        <a:p>
          <a:endParaRPr lang="tr-TR"/>
        </a:p>
      </dgm:t>
    </dgm:pt>
    <dgm:pt modelId="{E04C544F-5279-4172-8FD0-645CADD8C92A}" type="pres">
      <dgm:prSet presAssocID="{94F1C369-50AA-440E-A4A0-16A797E6D56C}" presName="rootConnector" presStyleLbl="node4" presStyleIdx="2" presStyleCnt="12"/>
      <dgm:spPr/>
      <dgm:t>
        <a:bodyPr/>
        <a:lstStyle/>
        <a:p>
          <a:endParaRPr lang="tr-TR"/>
        </a:p>
      </dgm:t>
    </dgm:pt>
    <dgm:pt modelId="{5033C16E-E7F9-41F8-8817-D8E8F613F17D}" type="pres">
      <dgm:prSet presAssocID="{94F1C369-50AA-440E-A4A0-16A797E6D56C}" presName="hierChild4" presStyleCnt="0"/>
      <dgm:spPr/>
    </dgm:pt>
    <dgm:pt modelId="{CBDFBE5F-611A-4424-9DDB-B5476C657606}" type="pres">
      <dgm:prSet presAssocID="{94F1C369-50AA-440E-A4A0-16A797E6D56C}" presName="hierChild5" presStyleCnt="0"/>
      <dgm:spPr/>
    </dgm:pt>
    <dgm:pt modelId="{C0A481D2-C7C6-43EE-8CC3-178CF77583C3}" type="pres">
      <dgm:prSet presAssocID="{147838B5-4824-4D68-B9E9-B757EE75D12E}" presName="hierChild5" presStyleCnt="0"/>
      <dgm:spPr/>
    </dgm:pt>
    <dgm:pt modelId="{E45B2066-4663-47E3-9CB4-39A9BAD15D6A}" type="pres">
      <dgm:prSet presAssocID="{9ACA9264-1BAE-4853-923E-D6BEE8B96DCB}" presName="Name37" presStyleLbl="parChTrans1D3" presStyleIdx="1" presStyleCnt="5"/>
      <dgm:spPr/>
      <dgm:t>
        <a:bodyPr/>
        <a:lstStyle/>
        <a:p>
          <a:endParaRPr lang="tr-TR"/>
        </a:p>
      </dgm:t>
    </dgm:pt>
    <dgm:pt modelId="{63A7A43F-5555-430A-A77E-B333E09718A8}" type="pres">
      <dgm:prSet presAssocID="{A17B2B6B-D2C5-4F33-884E-70B7AA5437AB}" presName="hierRoot2" presStyleCnt="0">
        <dgm:presLayoutVars>
          <dgm:hierBranch val="init"/>
        </dgm:presLayoutVars>
      </dgm:prSet>
      <dgm:spPr/>
    </dgm:pt>
    <dgm:pt modelId="{AC26CBA9-5662-4CCD-A7AB-AAA3A00AF944}" type="pres">
      <dgm:prSet presAssocID="{A17B2B6B-D2C5-4F33-884E-70B7AA5437AB}" presName="rootComposite" presStyleCnt="0"/>
      <dgm:spPr/>
    </dgm:pt>
    <dgm:pt modelId="{2B01CF62-8A2E-4F28-9ED1-85BBE537FDEA}" type="pres">
      <dgm:prSet presAssocID="{A17B2B6B-D2C5-4F33-884E-70B7AA5437AB}" presName="rootText" presStyleLbl="node3" presStyleIdx="1" presStyleCnt="4">
        <dgm:presLayoutVars>
          <dgm:chPref val="3"/>
        </dgm:presLayoutVars>
      </dgm:prSet>
      <dgm:spPr/>
      <dgm:t>
        <a:bodyPr/>
        <a:lstStyle/>
        <a:p>
          <a:endParaRPr lang="tr-TR"/>
        </a:p>
      </dgm:t>
    </dgm:pt>
    <dgm:pt modelId="{B0BA08C1-08E9-47CD-988F-E1FE7E7C384A}" type="pres">
      <dgm:prSet presAssocID="{A17B2B6B-D2C5-4F33-884E-70B7AA5437AB}" presName="rootConnector" presStyleLbl="node3" presStyleIdx="1" presStyleCnt="4"/>
      <dgm:spPr/>
      <dgm:t>
        <a:bodyPr/>
        <a:lstStyle/>
        <a:p>
          <a:endParaRPr lang="tr-TR"/>
        </a:p>
      </dgm:t>
    </dgm:pt>
    <dgm:pt modelId="{F9B1A09C-1E29-45DB-8A64-1858B4FAB02F}" type="pres">
      <dgm:prSet presAssocID="{A17B2B6B-D2C5-4F33-884E-70B7AA5437AB}" presName="hierChild4" presStyleCnt="0"/>
      <dgm:spPr/>
    </dgm:pt>
    <dgm:pt modelId="{1E37EE01-D90B-4CBF-AFEB-C81BDCEEB518}" type="pres">
      <dgm:prSet presAssocID="{C903701F-2750-40A7-9982-CF4786B3AD29}" presName="Name37" presStyleLbl="parChTrans1D4" presStyleIdx="3" presStyleCnt="12"/>
      <dgm:spPr/>
      <dgm:t>
        <a:bodyPr/>
        <a:lstStyle/>
        <a:p>
          <a:endParaRPr lang="tr-TR"/>
        </a:p>
      </dgm:t>
    </dgm:pt>
    <dgm:pt modelId="{7E59B80C-CDC1-4528-BF9B-D6CAD452E594}" type="pres">
      <dgm:prSet presAssocID="{AD531B39-CCA7-4027-9D5B-D92F770B84C5}" presName="hierRoot2" presStyleCnt="0">
        <dgm:presLayoutVars>
          <dgm:hierBranch val="init"/>
        </dgm:presLayoutVars>
      </dgm:prSet>
      <dgm:spPr/>
    </dgm:pt>
    <dgm:pt modelId="{050A86BC-5EED-478D-8663-22E9CDC51F7D}" type="pres">
      <dgm:prSet presAssocID="{AD531B39-CCA7-4027-9D5B-D92F770B84C5}" presName="rootComposite" presStyleCnt="0"/>
      <dgm:spPr/>
    </dgm:pt>
    <dgm:pt modelId="{9ACBEC7A-DE5E-4B85-AA82-30084B6E316F}" type="pres">
      <dgm:prSet presAssocID="{AD531B39-CCA7-4027-9D5B-D92F770B84C5}" presName="rootText" presStyleLbl="node4" presStyleIdx="3" presStyleCnt="12">
        <dgm:presLayoutVars>
          <dgm:chPref val="3"/>
        </dgm:presLayoutVars>
      </dgm:prSet>
      <dgm:spPr/>
      <dgm:t>
        <a:bodyPr/>
        <a:lstStyle/>
        <a:p>
          <a:endParaRPr lang="tr-TR"/>
        </a:p>
      </dgm:t>
    </dgm:pt>
    <dgm:pt modelId="{725FF76A-A189-437C-BAA7-35970EC15D0D}" type="pres">
      <dgm:prSet presAssocID="{AD531B39-CCA7-4027-9D5B-D92F770B84C5}" presName="rootConnector" presStyleLbl="node4" presStyleIdx="3" presStyleCnt="12"/>
      <dgm:spPr/>
      <dgm:t>
        <a:bodyPr/>
        <a:lstStyle/>
        <a:p>
          <a:endParaRPr lang="tr-TR"/>
        </a:p>
      </dgm:t>
    </dgm:pt>
    <dgm:pt modelId="{01223267-907B-4BAF-99FF-2D2E0D56F85A}" type="pres">
      <dgm:prSet presAssocID="{AD531B39-CCA7-4027-9D5B-D92F770B84C5}" presName="hierChild4" presStyleCnt="0"/>
      <dgm:spPr/>
    </dgm:pt>
    <dgm:pt modelId="{D4CA2309-C71E-4752-BB19-54F8A3AAB14C}" type="pres">
      <dgm:prSet presAssocID="{AD531B39-CCA7-4027-9D5B-D92F770B84C5}" presName="hierChild5" presStyleCnt="0"/>
      <dgm:spPr/>
    </dgm:pt>
    <dgm:pt modelId="{417F72C8-757D-4F0B-86FA-1B69248D6A57}" type="pres">
      <dgm:prSet presAssocID="{C998B01A-E803-4040-B738-32781FBB6692}" presName="Name37" presStyleLbl="parChTrans1D4" presStyleIdx="4" presStyleCnt="12"/>
      <dgm:spPr/>
      <dgm:t>
        <a:bodyPr/>
        <a:lstStyle/>
        <a:p>
          <a:endParaRPr lang="tr-TR"/>
        </a:p>
      </dgm:t>
    </dgm:pt>
    <dgm:pt modelId="{DDC15F71-412E-4A86-AA4C-9E1E5142D752}" type="pres">
      <dgm:prSet presAssocID="{C8FDB6BD-8B1E-41A9-B117-9BF72D3D3039}" presName="hierRoot2" presStyleCnt="0">
        <dgm:presLayoutVars>
          <dgm:hierBranch val="init"/>
        </dgm:presLayoutVars>
      </dgm:prSet>
      <dgm:spPr/>
    </dgm:pt>
    <dgm:pt modelId="{BEA4B303-2E9B-4AD3-A92A-8A9086C9E5D8}" type="pres">
      <dgm:prSet presAssocID="{C8FDB6BD-8B1E-41A9-B117-9BF72D3D3039}" presName="rootComposite" presStyleCnt="0"/>
      <dgm:spPr/>
    </dgm:pt>
    <dgm:pt modelId="{71733FFF-2021-484B-9D05-0027DAD5FC0F}" type="pres">
      <dgm:prSet presAssocID="{C8FDB6BD-8B1E-41A9-B117-9BF72D3D3039}" presName="rootText" presStyleLbl="node4" presStyleIdx="4" presStyleCnt="12" custLinFactNeighborX="-6356" custLinFactNeighborY="-6356">
        <dgm:presLayoutVars>
          <dgm:chPref val="3"/>
        </dgm:presLayoutVars>
      </dgm:prSet>
      <dgm:spPr/>
      <dgm:t>
        <a:bodyPr/>
        <a:lstStyle/>
        <a:p>
          <a:endParaRPr lang="tr-TR"/>
        </a:p>
      </dgm:t>
    </dgm:pt>
    <dgm:pt modelId="{1352725E-F55B-4632-85CC-8FA2FB1F48F0}" type="pres">
      <dgm:prSet presAssocID="{C8FDB6BD-8B1E-41A9-B117-9BF72D3D3039}" presName="rootConnector" presStyleLbl="node4" presStyleIdx="4" presStyleCnt="12"/>
      <dgm:spPr/>
      <dgm:t>
        <a:bodyPr/>
        <a:lstStyle/>
        <a:p>
          <a:endParaRPr lang="tr-TR"/>
        </a:p>
      </dgm:t>
    </dgm:pt>
    <dgm:pt modelId="{03B8F988-5DFD-4514-8F69-B586BC924FCE}" type="pres">
      <dgm:prSet presAssocID="{C8FDB6BD-8B1E-41A9-B117-9BF72D3D3039}" presName="hierChild4" presStyleCnt="0"/>
      <dgm:spPr/>
    </dgm:pt>
    <dgm:pt modelId="{9A723B2F-ACE2-4CC1-89ED-F21C5BAF5246}" type="pres">
      <dgm:prSet presAssocID="{C8FDB6BD-8B1E-41A9-B117-9BF72D3D3039}" presName="hierChild5" presStyleCnt="0"/>
      <dgm:spPr/>
    </dgm:pt>
    <dgm:pt modelId="{25407C50-E49D-447D-B6B4-A149D0F5AA6F}" type="pres">
      <dgm:prSet presAssocID="{7A8060E9-3181-4417-8625-B2B7402F8C2A}" presName="Name37" presStyleLbl="parChTrans1D4" presStyleIdx="5" presStyleCnt="12"/>
      <dgm:spPr/>
      <dgm:t>
        <a:bodyPr/>
        <a:lstStyle/>
        <a:p>
          <a:endParaRPr lang="tr-TR"/>
        </a:p>
      </dgm:t>
    </dgm:pt>
    <dgm:pt modelId="{547010F7-BF10-4F06-9EEC-459237E9F068}" type="pres">
      <dgm:prSet presAssocID="{CC3B64F1-0308-421A-8149-9EFAC8ED6D7E}" presName="hierRoot2" presStyleCnt="0">
        <dgm:presLayoutVars>
          <dgm:hierBranch val="init"/>
        </dgm:presLayoutVars>
      </dgm:prSet>
      <dgm:spPr/>
    </dgm:pt>
    <dgm:pt modelId="{C7CDA08B-7664-45E6-B484-8959CA7E1BA1}" type="pres">
      <dgm:prSet presAssocID="{CC3B64F1-0308-421A-8149-9EFAC8ED6D7E}" presName="rootComposite" presStyleCnt="0"/>
      <dgm:spPr/>
    </dgm:pt>
    <dgm:pt modelId="{2013FC50-A6B4-4241-9921-159FD01F5D78}" type="pres">
      <dgm:prSet presAssocID="{CC3B64F1-0308-421A-8149-9EFAC8ED6D7E}" presName="rootText" presStyleLbl="node4" presStyleIdx="5" presStyleCnt="12">
        <dgm:presLayoutVars>
          <dgm:chPref val="3"/>
        </dgm:presLayoutVars>
      </dgm:prSet>
      <dgm:spPr/>
      <dgm:t>
        <a:bodyPr/>
        <a:lstStyle/>
        <a:p>
          <a:endParaRPr lang="tr-TR"/>
        </a:p>
      </dgm:t>
    </dgm:pt>
    <dgm:pt modelId="{AB1A4362-D735-4B92-B5D8-81EA1275585B}" type="pres">
      <dgm:prSet presAssocID="{CC3B64F1-0308-421A-8149-9EFAC8ED6D7E}" presName="rootConnector" presStyleLbl="node4" presStyleIdx="5" presStyleCnt="12"/>
      <dgm:spPr/>
      <dgm:t>
        <a:bodyPr/>
        <a:lstStyle/>
        <a:p>
          <a:endParaRPr lang="tr-TR"/>
        </a:p>
      </dgm:t>
    </dgm:pt>
    <dgm:pt modelId="{0636B3FA-837D-4FAB-9FEF-AAA9E0612B03}" type="pres">
      <dgm:prSet presAssocID="{CC3B64F1-0308-421A-8149-9EFAC8ED6D7E}" presName="hierChild4" presStyleCnt="0"/>
      <dgm:spPr/>
    </dgm:pt>
    <dgm:pt modelId="{BFC31659-8A6D-4868-96CE-65404D851E10}" type="pres">
      <dgm:prSet presAssocID="{CC3B64F1-0308-421A-8149-9EFAC8ED6D7E}" presName="hierChild5" presStyleCnt="0"/>
      <dgm:spPr/>
    </dgm:pt>
    <dgm:pt modelId="{D641ABA1-8200-46EA-A94B-2DFA94EFE3EC}" type="pres">
      <dgm:prSet presAssocID="{D1E12E3B-9F97-4E5C-B349-98986A66CA27}" presName="Name37" presStyleLbl="parChTrans1D4" presStyleIdx="6" presStyleCnt="12"/>
      <dgm:spPr/>
      <dgm:t>
        <a:bodyPr/>
        <a:lstStyle/>
        <a:p>
          <a:endParaRPr lang="tr-TR"/>
        </a:p>
      </dgm:t>
    </dgm:pt>
    <dgm:pt modelId="{9D1EA6AD-99E1-4BE6-8AB6-0C12D0BDF9FA}" type="pres">
      <dgm:prSet presAssocID="{35CF70C9-364D-451E-B0C0-2CE5A0228BC1}" presName="hierRoot2" presStyleCnt="0">
        <dgm:presLayoutVars>
          <dgm:hierBranch val="init"/>
        </dgm:presLayoutVars>
      </dgm:prSet>
      <dgm:spPr/>
    </dgm:pt>
    <dgm:pt modelId="{6C9B0D5F-F547-4525-B694-A1080FEAA5D2}" type="pres">
      <dgm:prSet presAssocID="{35CF70C9-364D-451E-B0C0-2CE5A0228BC1}" presName="rootComposite" presStyleCnt="0"/>
      <dgm:spPr/>
    </dgm:pt>
    <dgm:pt modelId="{BB9AA6E5-F29C-41BA-BED5-17C907E346DE}" type="pres">
      <dgm:prSet presAssocID="{35CF70C9-364D-451E-B0C0-2CE5A0228BC1}" presName="rootText" presStyleLbl="node4" presStyleIdx="6" presStyleCnt="12">
        <dgm:presLayoutVars>
          <dgm:chPref val="3"/>
        </dgm:presLayoutVars>
      </dgm:prSet>
      <dgm:spPr/>
      <dgm:t>
        <a:bodyPr/>
        <a:lstStyle/>
        <a:p>
          <a:endParaRPr lang="tr-TR"/>
        </a:p>
      </dgm:t>
    </dgm:pt>
    <dgm:pt modelId="{AFC05B51-F766-4225-AB73-2505159710FE}" type="pres">
      <dgm:prSet presAssocID="{35CF70C9-364D-451E-B0C0-2CE5A0228BC1}" presName="rootConnector" presStyleLbl="node4" presStyleIdx="6" presStyleCnt="12"/>
      <dgm:spPr/>
      <dgm:t>
        <a:bodyPr/>
        <a:lstStyle/>
        <a:p>
          <a:endParaRPr lang="tr-TR"/>
        </a:p>
      </dgm:t>
    </dgm:pt>
    <dgm:pt modelId="{2DA85ED9-3F34-4343-9B80-AE5855299F67}" type="pres">
      <dgm:prSet presAssocID="{35CF70C9-364D-451E-B0C0-2CE5A0228BC1}" presName="hierChild4" presStyleCnt="0"/>
      <dgm:spPr/>
    </dgm:pt>
    <dgm:pt modelId="{2DD7A26E-3EBF-459A-8C04-E851DB1B3E42}" type="pres">
      <dgm:prSet presAssocID="{35CF70C9-364D-451E-B0C0-2CE5A0228BC1}" presName="hierChild5" presStyleCnt="0"/>
      <dgm:spPr/>
    </dgm:pt>
    <dgm:pt modelId="{D3CC25F4-C315-43DE-A6D6-0434E170836A}" type="pres">
      <dgm:prSet presAssocID="{BDF08E63-00B6-417B-9AD1-2B445C4D8F49}" presName="Name37" presStyleLbl="parChTrans1D4" presStyleIdx="7" presStyleCnt="12"/>
      <dgm:spPr/>
      <dgm:t>
        <a:bodyPr/>
        <a:lstStyle/>
        <a:p>
          <a:endParaRPr lang="tr-TR"/>
        </a:p>
      </dgm:t>
    </dgm:pt>
    <dgm:pt modelId="{6AA994F4-5199-4280-B485-4703539B96F9}" type="pres">
      <dgm:prSet presAssocID="{3EC0F87E-681C-4ABD-A386-29605317D44A}" presName="hierRoot2" presStyleCnt="0">
        <dgm:presLayoutVars>
          <dgm:hierBranch val="init"/>
        </dgm:presLayoutVars>
      </dgm:prSet>
      <dgm:spPr/>
    </dgm:pt>
    <dgm:pt modelId="{1B20D20A-CBA5-4386-AD41-17B15F19C949}" type="pres">
      <dgm:prSet presAssocID="{3EC0F87E-681C-4ABD-A386-29605317D44A}" presName="rootComposite" presStyleCnt="0"/>
      <dgm:spPr/>
    </dgm:pt>
    <dgm:pt modelId="{36D4351E-9F25-4ED5-B661-0D8C2858F873}" type="pres">
      <dgm:prSet presAssocID="{3EC0F87E-681C-4ABD-A386-29605317D44A}" presName="rootText" presStyleLbl="node4" presStyleIdx="7" presStyleCnt="12">
        <dgm:presLayoutVars>
          <dgm:chPref val="3"/>
        </dgm:presLayoutVars>
      </dgm:prSet>
      <dgm:spPr/>
      <dgm:t>
        <a:bodyPr/>
        <a:lstStyle/>
        <a:p>
          <a:endParaRPr lang="tr-TR"/>
        </a:p>
      </dgm:t>
    </dgm:pt>
    <dgm:pt modelId="{20984DA2-787C-4886-976E-3FD9077D66E5}" type="pres">
      <dgm:prSet presAssocID="{3EC0F87E-681C-4ABD-A386-29605317D44A}" presName="rootConnector" presStyleLbl="node4" presStyleIdx="7" presStyleCnt="12"/>
      <dgm:spPr/>
      <dgm:t>
        <a:bodyPr/>
        <a:lstStyle/>
        <a:p>
          <a:endParaRPr lang="tr-TR"/>
        </a:p>
      </dgm:t>
    </dgm:pt>
    <dgm:pt modelId="{0BC41757-7518-413B-9129-8B045F61B69D}" type="pres">
      <dgm:prSet presAssocID="{3EC0F87E-681C-4ABD-A386-29605317D44A}" presName="hierChild4" presStyleCnt="0"/>
      <dgm:spPr/>
    </dgm:pt>
    <dgm:pt modelId="{F2037210-8BE7-4628-9E8D-89DA4EE50AF5}" type="pres">
      <dgm:prSet presAssocID="{5642FE5D-0B3C-4A19-96C0-D467A1BE1CB0}" presName="Name37" presStyleLbl="parChTrans1D4" presStyleIdx="8" presStyleCnt="12"/>
      <dgm:spPr/>
      <dgm:t>
        <a:bodyPr/>
        <a:lstStyle/>
        <a:p>
          <a:endParaRPr lang="tr-TR"/>
        </a:p>
      </dgm:t>
    </dgm:pt>
    <dgm:pt modelId="{3516AC89-183A-4F92-A89A-13AE661F2D54}" type="pres">
      <dgm:prSet presAssocID="{08835F67-1792-40D4-B25B-7BD8F2907AD3}" presName="hierRoot2" presStyleCnt="0">
        <dgm:presLayoutVars>
          <dgm:hierBranch val="init"/>
        </dgm:presLayoutVars>
      </dgm:prSet>
      <dgm:spPr/>
    </dgm:pt>
    <dgm:pt modelId="{DA9967EB-EE79-47C2-A0C3-8F1A7EF48247}" type="pres">
      <dgm:prSet presAssocID="{08835F67-1792-40D4-B25B-7BD8F2907AD3}" presName="rootComposite" presStyleCnt="0"/>
      <dgm:spPr/>
    </dgm:pt>
    <dgm:pt modelId="{1AFA4717-08AC-4D88-8AB2-78AD224A4FA7}" type="pres">
      <dgm:prSet presAssocID="{08835F67-1792-40D4-B25B-7BD8F2907AD3}" presName="rootText" presStyleLbl="node4" presStyleIdx="8" presStyleCnt="12">
        <dgm:presLayoutVars>
          <dgm:chPref val="3"/>
        </dgm:presLayoutVars>
      </dgm:prSet>
      <dgm:spPr/>
      <dgm:t>
        <a:bodyPr/>
        <a:lstStyle/>
        <a:p>
          <a:endParaRPr lang="tr-TR"/>
        </a:p>
      </dgm:t>
    </dgm:pt>
    <dgm:pt modelId="{052EAB8A-A475-41A1-B44B-6F2B67B37697}" type="pres">
      <dgm:prSet presAssocID="{08835F67-1792-40D4-B25B-7BD8F2907AD3}" presName="rootConnector" presStyleLbl="node4" presStyleIdx="8" presStyleCnt="12"/>
      <dgm:spPr/>
      <dgm:t>
        <a:bodyPr/>
        <a:lstStyle/>
        <a:p>
          <a:endParaRPr lang="tr-TR"/>
        </a:p>
      </dgm:t>
    </dgm:pt>
    <dgm:pt modelId="{B55E1FD3-2EC2-48CC-BB26-16DC3895CF12}" type="pres">
      <dgm:prSet presAssocID="{08835F67-1792-40D4-B25B-7BD8F2907AD3}" presName="hierChild4" presStyleCnt="0"/>
      <dgm:spPr/>
    </dgm:pt>
    <dgm:pt modelId="{A4F29426-1CEA-453F-8133-3BB3DECA41AF}" type="pres">
      <dgm:prSet presAssocID="{08835F67-1792-40D4-B25B-7BD8F2907AD3}" presName="hierChild5" presStyleCnt="0"/>
      <dgm:spPr/>
    </dgm:pt>
    <dgm:pt modelId="{8BFC0521-411C-4352-BFCD-F3DB6FE1EEFC}" type="pres">
      <dgm:prSet presAssocID="{14156123-7496-4B23-A049-B4F2D8467AC5}" presName="Name37" presStyleLbl="parChTrans1D4" presStyleIdx="9" presStyleCnt="12"/>
      <dgm:spPr/>
      <dgm:t>
        <a:bodyPr/>
        <a:lstStyle/>
        <a:p>
          <a:endParaRPr lang="tr-TR"/>
        </a:p>
      </dgm:t>
    </dgm:pt>
    <dgm:pt modelId="{9B78E003-C6EA-4518-9764-5A942BC07B06}" type="pres">
      <dgm:prSet presAssocID="{059A790C-A5CA-4DDD-8411-E7BE54249E51}" presName="hierRoot2" presStyleCnt="0">
        <dgm:presLayoutVars>
          <dgm:hierBranch val="init"/>
        </dgm:presLayoutVars>
      </dgm:prSet>
      <dgm:spPr/>
    </dgm:pt>
    <dgm:pt modelId="{92FF4D9C-0892-4DA3-A264-4BF2310DCDB7}" type="pres">
      <dgm:prSet presAssocID="{059A790C-A5CA-4DDD-8411-E7BE54249E51}" presName="rootComposite" presStyleCnt="0"/>
      <dgm:spPr/>
    </dgm:pt>
    <dgm:pt modelId="{1A845F15-9F7C-4C84-9517-19CD7ED92CB5}" type="pres">
      <dgm:prSet presAssocID="{059A790C-A5CA-4DDD-8411-E7BE54249E51}" presName="rootText" presStyleLbl="node4" presStyleIdx="9" presStyleCnt="12">
        <dgm:presLayoutVars>
          <dgm:chPref val="3"/>
        </dgm:presLayoutVars>
      </dgm:prSet>
      <dgm:spPr/>
      <dgm:t>
        <a:bodyPr/>
        <a:lstStyle/>
        <a:p>
          <a:endParaRPr lang="tr-TR"/>
        </a:p>
      </dgm:t>
    </dgm:pt>
    <dgm:pt modelId="{AB95B7D6-6407-4AA1-9545-81FA7C6A33D4}" type="pres">
      <dgm:prSet presAssocID="{059A790C-A5CA-4DDD-8411-E7BE54249E51}" presName="rootConnector" presStyleLbl="node4" presStyleIdx="9" presStyleCnt="12"/>
      <dgm:spPr/>
      <dgm:t>
        <a:bodyPr/>
        <a:lstStyle/>
        <a:p>
          <a:endParaRPr lang="tr-TR"/>
        </a:p>
      </dgm:t>
    </dgm:pt>
    <dgm:pt modelId="{4A96135B-3EDE-4099-915D-C998EE06B4DB}" type="pres">
      <dgm:prSet presAssocID="{059A790C-A5CA-4DDD-8411-E7BE54249E51}" presName="hierChild4" presStyleCnt="0"/>
      <dgm:spPr/>
    </dgm:pt>
    <dgm:pt modelId="{ECEB226E-C8DC-40A9-A729-12837E6D2DC2}" type="pres">
      <dgm:prSet presAssocID="{059A790C-A5CA-4DDD-8411-E7BE54249E51}" presName="hierChild5" presStyleCnt="0"/>
      <dgm:spPr/>
    </dgm:pt>
    <dgm:pt modelId="{5C335AAB-1120-47BB-973E-2032D2E5B171}" type="pres">
      <dgm:prSet presAssocID="{39D622C0-FB66-4811-9595-772BBFC377E0}" presName="Name37" presStyleLbl="parChTrans1D4" presStyleIdx="10" presStyleCnt="12"/>
      <dgm:spPr/>
      <dgm:t>
        <a:bodyPr/>
        <a:lstStyle/>
        <a:p>
          <a:endParaRPr lang="tr-TR"/>
        </a:p>
      </dgm:t>
    </dgm:pt>
    <dgm:pt modelId="{F0692DD9-818F-4AC8-B929-7F632F377689}" type="pres">
      <dgm:prSet presAssocID="{6F61F474-230D-4EDA-B2B8-F625CDAEDFB5}" presName="hierRoot2" presStyleCnt="0">
        <dgm:presLayoutVars>
          <dgm:hierBranch val="init"/>
        </dgm:presLayoutVars>
      </dgm:prSet>
      <dgm:spPr/>
    </dgm:pt>
    <dgm:pt modelId="{46E69356-3E84-44CC-B68D-58E28FB9CC4A}" type="pres">
      <dgm:prSet presAssocID="{6F61F474-230D-4EDA-B2B8-F625CDAEDFB5}" presName="rootComposite" presStyleCnt="0"/>
      <dgm:spPr/>
    </dgm:pt>
    <dgm:pt modelId="{0C377DCC-91B7-469B-8FD3-D08B8C6059F7}" type="pres">
      <dgm:prSet presAssocID="{6F61F474-230D-4EDA-B2B8-F625CDAEDFB5}" presName="rootText" presStyleLbl="node4" presStyleIdx="10" presStyleCnt="12">
        <dgm:presLayoutVars>
          <dgm:chPref val="3"/>
        </dgm:presLayoutVars>
      </dgm:prSet>
      <dgm:spPr/>
      <dgm:t>
        <a:bodyPr/>
        <a:lstStyle/>
        <a:p>
          <a:endParaRPr lang="tr-TR"/>
        </a:p>
      </dgm:t>
    </dgm:pt>
    <dgm:pt modelId="{DFD46F9A-A8DE-4F1B-ABA6-04EA4E2546FF}" type="pres">
      <dgm:prSet presAssocID="{6F61F474-230D-4EDA-B2B8-F625CDAEDFB5}" presName="rootConnector" presStyleLbl="node4" presStyleIdx="10" presStyleCnt="12"/>
      <dgm:spPr/>
      <dgm:t>
        <a:bodyPr/>
        <a:lstStyle/>
        <a:p>
          <a:endParaRPr lang="tr-TR"/>
        </a:p>
      </dgm:t>
    </dgm:pt>
    <dgm:pt modelId="{4E9DA9C8-4272-4BF0-A458-94F5014C3664}" type="pres">
      <dgm:prSet presAssocID="{6F61F474-230D-4EDA-B2B8-F625CDAEDFB5}" presName="hierChild4" presStyleCnt="0"/>
      <dgm:spPr/>
    </dgm:pt>
    <dgm:pt modelId="{D1731EEB-19D0-4C08-BF8A-A40D0079D744}" type="pres">
      <dgm:prSet presAssocID="{6F61F474-230D-4EDA-B2B8-F625CDAEDFB5}" presName="hierChild5" presStyleCnt="0"/>
      <dgm:spPr/>
    </dgm:pt>
    <dgm:pt modelId="{08A0D6AC-1C8D-40C6-9820-F0C3B346B1B9}" type="pres">
      <dgm:prSet presAssocID="{DD2033C3-14EE-4A6C-BEC8-630AAC6C61A2}" presName="Name37" presStyleLbl="parChTrans1D4" presStyleIdx="11" presStyleCnt="12"/>
      <dgm:spPr/>
      <dgm:t>
        <a:bodyPr/>
        <a:lstStyle/>
        <a:p>
          <a:endParaRPr lang="tr-TR"/>
        </a:p>
      </dgm:t>
    </dgm:pt>
    <dgm:pt modelId="{38CDB861-2167-4559-AEAA-E3C6881F205C}" type="pres">
      <dgm:prSet presAssocID="{CC75C857-94BE-46E5-8F0E-06FFB8F11DEA}" presName="hierRoot2" presStyleCnt="0">
        <dgm:presLayoutVars>
          <dgm:hierBranch val="init"/>
        </dgm:presLayoutVars>
      </dgm:prSet>
      <dgm:spPr/>
    </dgm:pt>
    <dgm:pt modelId="{8B3AFB7A-D2B4-4920-9FA4-3FF18A035590}" type="pres">
      <dgm:prSet presAssocID="{CC75C857-94BE-46E5-8F0E-06FFB8F11DEA}" presName="rootComposite" presStyleCnt="0"/>
      <dgm:spPr/>
    </dgm:pt>
    <dgm:pt modelId="{5535DD20-DBA7-4F7A-A2EE-114D60D188C7}" type="pres">
      <dgm:prSet presAssocID="{CC75C857-94BE-46E5-8F0E-06FFB8F11DEA}" presName="rootText" presStyleLbl="node4" presStyleIdx="11" presStyleCnt="12">
        <dgm:presLayoutVars>
          <dgm:chPref val="3"/>
        </dgm:presLayoutVars>
      </dgm:prSet>
      <dgm:spPr/>
      <dgm:t>
        <a:bodyPr/>
        <a:lstStyle/>
        <a:p>
          <a:endParaRPr lang="tr-TR"/>
        </a:p>
      </dgm:t>
    </dgm:pt>
    <dgm:pt modelId="{858D144A-868C-476C-ABAC-7A10DF6F7174}" type="pres">
      <dgm:prSet presAssocID="{CC75C857-94BE-46E5-8F0E-06FFB8F11DEA}" presName="rootConnector" presStyleLbl="node4" presStyleIdx="11" presStyleCnt="12"/>
      <dgm:spPr/>
      <dgm:t>
        <a:bodyPr/>
        <a:lstStyle/>
        <a:p>
          <a:endParaRPr lang="tr-TR"/>
        </a:p>
      </dgm:t>
    </dgm:pt>
    <dgm:pt modelId="{ABA28112-E2D3-475B-946D-9D5E7FFCE8D3}" type="pres">
      <dgm:prSet presAssocID="{CC75C857-94BE-46E5-8F0E-06FFB8F11DEA}" presName="hierChild4" presStyleCnt="0"/>
      <dgm:spPr/>
    </dgm:pt>
    <dgm:pt modelId="{5108A270-78ED-4E70-8780-267965B34F7A}" type="pres">
      <dgm:prSet presAssocID="{CC75C857-94BE-46E5-8F0E-06FFB8F11DEA}" presName="hierChild5" presStyleCnt="0"/>
      <dgm:spPr/>
    </dgm:pt>
    <dgm:pt modelId="{7368923B-3F15-440D-B927-92CEB848365A}" type="pres">
      <dgm:prSet presAssocID="{3EC0F87E-681C-4ABD-A386-29605317D44A}" presName="hierChild5" presStyleCnt="0"/>
      <dgm:spPr/>
    </dgm:pt>
    <dgm:pt modelId="{8976EFC1-3534-46DA-8F73-8C5732D3189F}" type="pres">
      <dgm:prSet presAssocID="{A17B2B6B-D2C5-4F33-884E-70B7AA5437AB}" presName="hierChild5" presStyleCnt="0"/>
      <dgm:spPr/>
    </dgm:pt>
    <dgm:pt modelId="{4A67DB08-58B6-4099-83F0-FB0760C25143}" type="pres">
      <dgm:prSet presAssocID="{0C0CDFBD-5DF8-47DB-97D4-A19513B04302}" presName="Name37" presStyleLbl="parChTrans1D3" presStyleIdx="2" presStyleCnt="5"/>
      <dgm:spPr/>
      <dgm:t>
        <a:bodyPr/>
        <a:lstStyle/>
        <a:p>
          <a:endParaRPr lang="tr-TR"/>
        </a:p>
      </dgm:t>
    </dgm:pt>
    <dgm:pt modelId="{64F64FB3-7A9E-411E-A2A0-1A6A0AAB1C24}" type="pres">
      <dgm:prSet presAssocID="{5F5BF0A9-84AB-4A52-AD4E-02BAB257C9AD}" presName="hierRoot2" presStyleCnt="0">
        <dgm:presLayoutVars>
          <dgm:hierBranch val="init"/>
        </dgm:presLayoutVars>
      </dgm:prSet>
      <dgm:spPr/>
    </dgm:pt>
    <dgm:pt modelId="{4FACB6B2-407D-4645-9B58-C5596F472040}" type="pres">
      <dgm:prSet presAssocID="{5F5BF0A9-84AB-4A52-AD4E-02BAB257C9AD}" presName="rootComposite" presStyleCnt="0"/>
      <dgm:spPr/>
    </dgm:pt>
    <dgm:pt modelId="{D02CA7D4-613D-4ADC-B907-A46770705EA4}" type="pres">
      <dgm:prSet presAssocID="{5F5BF0A9-84AB-4A52-AD4E-02BAB257C9AD}" presName="rootText" presStyleLbl="node3" presStyleIdx="2" presStyleCnt="4">
        <dgm:presLayoutVars>
          <dgm:chPref val="3"/>
        </dgm:presLayoutVars>
      </dgm:prSet>
      <dgm:spPr/>
      <dgm:t>
        <a:bodyPr/>
        <a:lstStyle/>
        <a:p>
          <a:endParaRPr lang="tr-TR"/>
        </a:p>
      </dgm:t>
    </dgm:pt>
    <dgm:pt modelId="{E914B59A-4149-4E12-916C-3389F2F3011F}" type="pres">
      <dgm:prSet presAssocID="{5F5BF0A9-84AB-4A52-AD4E-02BAB257C9AD}" presName="rootConnector" presStyleLbl="node3" presStyleIdx="2" presStyleCnt="4"/>
      <dgm:spPr/>
      <dgm:t>
        <a:bodyPr/>
        <a:lstStyle/>
        <a:p>
          <a:endParaRPr lang="tr-TR"/>
        </a:p>
      </dgm:t>
    </dgm:pt>
    <dgm:pt modelId="{E89B4C06-9ADB-441E-AD14-F704A982379B}" type="pres">
      <dgm:prSet presAssocID="{5F5BF0A9-84AB-4A52-AD4E-02BAB257C9AD}" presName="hierChild4" presStyleCnt="0"/>
      <dgm:spPr/>
    </dgm:pt>
    <dgm:pt modelId="{869FFD71-83E3-40B1-9424-C1CB17F6F847}" type="pres">
      <dgm:prSet presAssocID="{5F5BF0A9-84AB-4A52-AD4E-02BAB257C9AD}" presName="hierChild5" presStyleCnt="0"/>
      <dgm:spPr/>
    </dgm:pt>
    <dgm:pt modelId="{ED800154-75FF-487D-9392-9D054022976C}" type="pres">
      <dgm:prSet presAssocID="{61B83AAC-31B5-4BEB-8B97-E6C45639E07D}" presName="Name37" presStyleLbl="parChTrans1D3" presStyleIdx="3" presStyleCnt="5"/>
      <dgm:spPr/>
      <dgm:t>
        <a:bodyPr/>
        <a:lstStyle/>
        <a:p>
          <a:endParaRPr lang="tr-TR"/>
        </a:p>
      </dgm:t>
    </dgm:pt>
    <dgm:pt modelId="{7FDA81E1-3949-4192-9CE9-03E9224D501E}" type="pres">
      <dgm:prSet presAssocID="{6A096ACE-9C1E-4FE4-AF21-3AC8A40A2E45}" presName="hierRoot2" presStyleCnt="0">
        <dgm:presLayoutVars>
          <dgm:hierBranch val="init"/>
        </dgm:presLayoutVars>
      </dgm:prSet>
      <dgm:spPr/>
    </dgm:pt>
    <dgm:pt modelId="{1D07B737-DC5D-41CD-8FD7-4B17C86380AF}" type="pres">
      <dgm:prSet presAssocID="{6A096ACE-9C1E-4FE4-AF21-3AC8A40A2E45}" presName="rootComposite" presStyleCnt="0"/>
      <dgm:spPr/>
    </dgm:pt>
    <dgm:pt modelId="{9BCB208A-8055-452C-A040-7F33017285F7}" type="pres">
      <dgm:prSet presAssocID="{6A096ACE-9C1E-4FE4-AF21-3AC8A40A2E45}" presName="rootText" presStyleLbl="node3" presStyleIdx="3" presStyleCnt="4">
        <dgm:presLayoutVars>
          <dgm:chPref val="3"/>
        </dgm:presLayoutVars>
      </dgm:prSet>
      <dgm:spPr/>
      <dgm:t>
        <a:bodyPr/>
        <a:lstStyle/>
        <a:p>
          <a:endParaRPr lang="tr-TR"/>
        </a:p>
      </dgm:t>
    </dgm:pt>
    <dgm:pt modelId="{D3FF2B63-F7DD-43E4-8374-2DE156BB57CE}" type="pres">
      <dgm:prSet presAssocID="{6A096ACE-9C1E-4FE4-AF21-3AC8A40A2E45}" presName="rootConnector" presStyleLbl="node3" presStyleIdx="3" presStyleCnt="4"/>
      <dgm:spPr/>
      <dgm:t>
        <a:bodyPr/>
        <a:lstStyle/>
        <a:p>
          <a:endParaRPr lang="tr-TR"/>
        </a:p>
      </dgm:t>
    </dgm:pt>
    <dgm:pt modelId="{22C7C91D-CAE3-4A36-96EE-B9DF428857A4}" type="pres">
      <dgm:prSet presAssocID="{6A096ACE-9C1E-4FE4-AF21-3AC8A40A2E45}" presName="hierChild4" presStyleCnt="0"/>
      <dgm:spPr/>
    </dgm:pt>
    <dgm:pt modelId="{A9BDAEA0-CBA3-4BCC-B1FA-09B15C40EEF6}" type="pres">
      <dgm:prSet presAssocID="{6A096ACE-9C1E-4FE4-AF21-3AC8A40A2E45}" presName="hierChild5" presStyleCnt="0"/>
      <dgm:spPr/>
    </dgm:pt>
    <dgm:pt modelId="{385CB2D8-83BA-4103-B0D9-FFD778425A2B}" type="pres">
      <dgm:prSet presAssocID="{978B4887-6A06-430B-9D75-6936235C7DD0}" presName="hierChild5" presStyleCnt="0"/>
      <dgm:spPr/>
    </dgm:pt>
    <dgm:pt modelId="{8248806F-16D7-4CBE-AE61-A608496F67DF}" type="pres">
      <dgm:prSet presAssocID="{10603093-4D2A-4C2A-9D32-255846B7C67B}" presName="Name111" presStyleLbl="parChTrans1D3" presStyleIdx="4" presStyleCnt="5"/>
      <dgm:spPr/>
      <dgm:t>
        <a:bodyPr/>
        <a:lstStyle/>
        <a:p>
          <a:endParaRPr lang="tr-TR"/>
        </a:p>
      </dgm:t>
    </dgm:pt>
    <dgm:pt modelId="{0303B7E7-AA19-4938-AA48-138CB3CDA4A5}" type="pres">
      <dgm:prSet presAssocID="{35243487-6E78-49F4-8941-829BB9CF9E9B}" presName="hierRoot3" presStyleCnt="0">
        <dgm:presLayoutVars>
          <dgm:hierBranch val="init"/>
        </dgm:presLayoutVars>
      </dgm:prSet>
      <dgm:spPr/>
    </dgm:pt>
    <dgm:pt modelId="{9186C70E-5B13-4D68-B588-964319375AEF}" type="pres">
      <dgm:prSet presAssocID="{35243487-6E78-49F4-8941-829BB9CF9E9B}" presName="rootComposite3" presStyleCnt="0"/>
      <dgm:spPr/>
    </dgm:pt>
    <dgm:pt modelId="{01D98E16-AA43-47A5-B317-7F85CFBF6B38}" type="pres">
      <dgm:prSet presAssocID="{35243487-6E78-49F4-8941-829BB9CF9E9B}" presName="rootText3" presStyleLbl="asst2" presStyleIdx="0" presStyleCnt="1">
        <dgm:presLayoutVars>
          <dgm:chPref val="3"/>
        </dgm:presLayoutVars>
      </dgm:prSet>
      <dgm:spPr/>
      <dgm:t>
        <a:bodyPr/>
        <a:lstStyle/>
        <a:p>
          <a:endParaRPr lang="tr-TR"/>
        </a:p>
      </dgm:t>
    </dgm:pt>
    <dgm:pt modelId="{8AC5D88F-4678-40AA-A18F-BF2BB9EA144B}" type="pres">
      <dgm:prSet presAssocID="{35243487-6E78-49F4-8941-829BB9CF9E9B}" presName="rootConnector3" presStyleLbl="asst2" presStyleIdx="0" presStyleCnt="1"/>
      <dgm:spPr/>
      <dgm:t>
        <a:bodyPr/>
        <a:lstStyle/>
        <a:p>
          <a:endParaRPr lang="tr-TR"/>
        </a:p>
      </dgm:t>
    </dgm:pt>
    <dgm:pt modelId="{DC215202-914C-42FA-9E69-8E9C29657A5C}" type="pres">
      <dgm:prSet presAssocID="{35243487-6E78-49F4-8941-829BB9CF9E9B}" presName="hierChild6" presStyleCnt="0"/>
      <dgm:spPr/>
    </dgm:pt>
    <dgm:pt modelId="{B108C5AA-1FB4-4745-A150-12F012948C00}" type="pres">
      <dgm:prSet presAssocID="{35243487-6E78-49F4-8941-829BB9CF9E9B}" presName="hierChild7" presStyleCnt="0"/>
      <dgm:spPr/>
    </dgm:pt>
    <dgm:pt modelId="{29EE97BE-FF97-4A45-BDB7-33870BD4CB18}" type="pres">
      <dgm:prSet presAssocID="{3F98D0A9-EAAF-40A0-84A5-57162A8A6AFA}" presName="hierChild3" presStyleCnt="0"/>
      <dgm:spPr/>
    </dgm:pt>
    <dgm:pt modelId="{5D72A70A-D120-477D-BAAA-715A44D9B6AB}" type="pres">
      <dgm:prSet presAssocID="{5DEDC3C6-C9D2-4BBB-BEFC-0ED29F3043B7}" presName="Name111" presStyleLbl="parChTrans1D2" presStyleIdx="1" presStyleCnt="2"/>
      <dgm:spPr/>
      <dgm:t>
        <a:bodyPr/>
        <a:lstStyle/>
        <a:p>
          <a:endParaRPr lang="tr-TR"/>
        </a:p>
      </dgm:t>
    </dgm:pt>
    <dgm:pt modelId="{5E5CC9E4-AE12-4E65-AE02-8B29BECC9F61}" type="pres">
      <dgm:prSet presAssocID="{BF5BB552-DF3A-48FE-A569-A6B595CBF937}" presName="hierRoot3" presStyleCnt="0">
        <dgm:presLayoutVars>
          <dgm:hierBranch val="init"/>
        </dgm:presLayoutVars>
      </dgm:prSet>
      <dgm:spPr/>
    </dgm:pt>
    <dgm:pt modelId="{3335E3DF-6B58-4959-99AD-1F5AB5AAC664}" type="pres">
      <dgm:prSet presAssocID="{BF5BB552-DF3A-48FE-A569-A6B595CBF937}" presName="rootComposite3" presStyleCnt="0"/>
      <dgm:spPr/>
    </dgm:pt>
    <dgm:pt modelId="{985F9916-FDD7-448D-8BC1-4AE86604E0A0}" type="pres">
      <dgm:prSet presAssocID="{BF5BB552-DF3A-48FE-A569-A6B595CBF937}" presName="rootText3" presStyleLbl="asst1" presStyleIdx="0" presStyleCnt="1">
        <dgm:presLayoutVars>
          <dgm:chPref val="3"/>
        </dgm:presLayoutVars>
      </dgm:prSet>
      <dgm:spPr/>
      <dgm:t>
        <a:bodyPr/>
        <a:lstStyle/>
        <a:p>
          <a:endParaRPr lang="tr-TR"/>
        </a:p>
      </dgm:t>
    </dgm:pt>
    <dgm:pt modelId="{3B114478-A8C7-4647-BEBD-04573918A097}" type="pres">
      <dgm:prSet presAssocID="{BF5BB552-DF3A-48FE-A569-A6B595CBF937}" presName="rootConnector3" presStyleLbl="asst1" presStyleIdx="0" presStyleCnt="1"/>
      <dgm:spPr/>
      <dgm:t>
        <a:bodyPr/>
        <a:lstStyle/>
        <a:p>
          <a:endParaRPr lang="tr-TR"/>
        </a:p>
      </dgm:t>
    </dgm:pt>
    <dgm:pt modelId="{C7CE52D6-3424-435A-8E31-D9B8B4712C7F}" type="pres">
      <dgm:prSet presAssocID="{BF5BB552-DF3A-48FE-A569-A6B595CBF937}" presName="hierChild6" presStyleCnt="0"/>
      <dgm:spPr/>
    </dgm:pt>
    <dgm:pt modelId="{FCC3DC10-7035-438C-905D-859D98E69BAE}" type="pres">
      <dgm:prSet presAssocID="{BF5BB552-DF3A-48FE-A569-A6B595CBF937}" presName="hierChild7" presStyleCnt="0"/>
      <dgm:spPr/>
    </dgm:pt>
  </dgm:ptLst>
  <dgm:cxnLst>
    <dgm:cxn modelId="{2C0B0301-F9A3-4295-B470-3CCE8F911E5C}" type="presOf" srcId="{BF5BB552-DF3A-48FE-A569-A6B595CBF937}" destId="{985F9916-FDD7-448D-8BC1-4AE86604E0A0}" srcOrd="0" destOrd="0" presId="urn:microsoft.com/office/officeart/2005/8/layout/orgChart1"/>
    <dgm:cxn modelId="{8A40DE09-55E0-429F-9699-67F6CEF5577B}" type="presOf" srcId="{5D3ED1B6-B5C5-4334-8942-57BAEC10C588}" destId="{3648E19F-ECDA-4836-BFBA-FAF3DD8D5F6C}" srcOrd="0" destOrd="0" presId="urn:microsoft.com/office/officeart/2005/8/layout/orgChart1"/>
    <dgm:cxn modelId="{033B4AB2-726C-4A02-9FE5-19DA4C994727}" type="presOf" srcId="{147838B5-4824-4D68-B9E9-B757EE75D12E}" destId="{96381500-A541-497C-B4D6-FD55B8F71D29}" srcOrd="0" destOrd="0" presId="urn:microsoft.com/office/officeart/2005/8/layout/orgChart1"/>
    <dgm:cxn modelId="{74ED80BF-884B-4A63-B48A-2A7DC711846B}" type="presOf" srcId="{94F1C369-50AA-440E-A4A0-16A797E6D56C}" destId="{E04C544F-5279-4172-8FD0-645CADD8C92A}" srcOrd="1" destOrd="0" presId="urn:microsoft.com/office/officeart/2005/8/layout/orgChart1"/>
    <dgm:cxn modelId="{163F7902-0D4D-4151-900B-E30AF1F6E342}" srcId="{3EC0F87E-681C-4ABD-A386-29605317D44A}" destId="{6F61F474-230D-4EDA-B2B8-F625CDAEDFB5}" srcOrd="2" destOrd="0" parTransId="{39D622C0-FB66-4811-9595-772BBFC377E0}" sibTransId="{9DEDCB19-6E07-4929-ACC8-FF6588CAE4D8}"/>
    <dgm:cxn modelId="{9224C26E-EC52-42D9-BC86-271C1324277C}" type="presOf" srcId="{CC75C857-94BE-46E5-8F0E-06FFB8F11DEA}" destId="{858D144A-868C-476C-ABAC-7A10DF6F7174}" srcOrd="1" destOrd="0" presId="urn:microsoft.com/office/officeart/2005/8/layout/orgChart1"/>
    <dgm:cxn modelId="{6F526404-E252-467D-9417-E1D6B7305220}" srcId="{A17B2B6B-D2C5-4F33-884E-70B7AA5437AB}" destId="{3EC0F87E-681C-4ABD-A386-29605317D44A}" srcOrd="4" destOrd="0" parTransId="{BDF08E63-00B6-417B-9AD1-2B445C4D8F49}" sibTransId="{C19CD033-5CCF-43E4-8539-5B56C20F3D1E}"/>
    <dgm:cxn modelId="{17D019EB-4AC8-4C56-8B78-CFCD9A90204E}" type="presOf" srcId="{6F61F474-230D-4EDA-B2B8-F625CDAEDFB5}" destId="{0C377DCC-91B7-469B-8FD3-D08B8C6059F7}" srcOrd="0" destOrd="0" presId="urn:microsoft.com/office/officeart/2005/8/layout/orgChart1"/>
    <dgm:cxn modelId="{15B98E8E-BE84-4061-9C5C-33B6D2633C05}" type="presOf" srcId="{147838B5-4824-4D68-B9E9-B757EE75D12E}" destId="{8CE06BAF-47CC-47D5-87A9-1D0082AFA330}" srcOrd="1" destOrd="0" presId="urn:microsoft.com/office/officeart/2005/8/layout/orgChart1"/>
    <dgm:cxn modelId="{91C6CC70-F7CA-43D4-9D30-0FF0FBC9627A}" type="presOf" srcId="{94F1C369-50AA-440E-A4A0-16A797E6D56C}" destId="{39479EA1-088A-4B4C-AAD7-BAD9ACA8EDE4}" srcOrd="0" destOrd="0" presId="urn:microsoft.com/office/officeart/2005/8/layout/orgChart1"/>
    <dgm:cxn modelId="{5F78B542-7845-40E5-B554-7E6AD37E4494}" srcId="{A17B2B6B-D2C5-4F33-884E-70B7AA5437AB}" destId="{C8FDB6BD-8B1E-41A9-B117-9BF72D3D3039}" srcOrd="1" destOrd="0" parTransId="{C998B01A-E803-4040-B738-32781FBB6692}" sibTransId="{A40B4AA7-E5AD-43CF-8DBC-B82434508C41}"/>
    <dgm:cxn modelId="{0EC99B44-05AD-43CC-BC85-FAE36355B31C}" type="presOf" srcId="{BDF08E63-00B6-417B-9AD1-2B445C4D8F49}" destId="{D3CC25F4-C315-43DE-A6D6-0434E170836A}" srcOrd="0" destOrd="0" presId="urn:microsoft.com/office/officeart/2005/8/layout/orgChart1"/>
    <dgm:cxn modelId="{A5C976DA-2A20-4585-8B15-4B9AAF3AC89D}" type="presOf" srcId="{3EC0F87E-681C-4ABD-A386-29605317D44A}" destId="{20984DA2-787C-4886-976E-3FD9077D66E5}" srcOrd="1" destOrd="0" presId="urn:microsoft.com/office/officeart/2005/8/layout/orgChart1"/>
    <dgm:cxn modelId="{BD49F9F4-8367-4055-A201-201570ACB6A3}" srcId="{3EC0F87E-681C-4ABD-A386-29605317D44A}" destId="{059A790C-A5CA-4DDD-8411-E7BE54249E51}" srcOrd="1" destOrd="0" parTransId="{14156123-7496-4B23-A049-B4F2D8467AC5}" sibTransId="{A2EAE498-272F-454B-8FFC-CD4DCDCB1982}"/>
    <dgm:cxn modelId="{C639992D-3B36-4AE1-A2C1-6A6CF5864EF7}" type="presOf" srcId="{5642FE5D-0B3C-4A19-96C0-D467A1BE1CB0}" destId="{F2037210-8BE7-4628-9E8D-89DA4EE50AF5}" srcOrd="0" destOrd="0" presId="urn:microsoft.com/office/officeart/2005/8/layout/orgChart1"/>
    <dgm:cxn modelId="{0E9F6322-1C49-499A-9DF0-162EDD72588D}" srcId="{147838B5-4824-4D68-B9E9-B757EE75D12E}" destId="{94F1C369-50AA-440E-A4A0-16A797E6D56C}" srcOrd="2" destOrd="0" parTransId="{9CC954BC-28E1-43BB-9E87-D9580EA4F502}" sibTransId="{3AE6F5DD-737D-4997-9601-0A95CC967DB0}"/>
    <dgm:cxn modelId="{373C5C80-A88F-4E95-A16F-E115CC4BB1F2}" srcId="{3F98D0A9-EAAF-40A0-84A5-57162A8A6AFA}" destId="{978B4887-6A06-430B-9D75-6936235C7DD0}" srcOrd="1" destOrd="0" parTransId="{A35E52A9-1AF8-4EE1-8C41-49620E77835A}" sibTransId="{CC1D561F-CA8A-4225-BE49-F656A28ADE8E}"/>
    <dgm:cxn modelId="{2A1C700E-3EDE-4339-95AB-68F4019A0FBB}" type="presOf" srcId="{C998B01A-E803-4040-B738-32781FBB6692}" destId="{417F72C8-757D-4F0B-86FA-1B69248D6A57}" srcOrd="0" destOrd="0" presId="urn:microsoft.com/office/officeart/2005/8/layout/orgChart1"/>
    <dgm:cxn modelId="{C0857369-24DF-4C39-AAD8-041FE2945590}" type="presOf" srcId="{08835F67-1792-40D4-B25B-7BD8F2907AD3}" destId="{1AFA4717-08AC-4D88-8AB2-78AD224A4FA7}" srcOrd="0" destOrd="0" presId="urn:microsoft.com/office/officeart/2005/8/layout/orgChart1"/>
    <dgm:cxn modelId="{7783AE44-916F-4624-B165-ACFA03259B9F}" srcId="{978B4887-6A06-430B-9D75-6936235C7DD0}" destId="{5F5BF0A9-84AB-4A52-AD4E-02BAB257C9AD}" srcOrd="3" destOrd="0" parTransId="{0C0CDFBD-5DF8-47DB-97D4-A19513B04302}" sibTransId="{3D5203C9-D7D4-4C3E-B1FF-D84327CB3DB1}"/>
    <dgm:cxn modelId="{09003CF3-850C-4FBC-81B4-287074D5DE21}" type="presOf" srcId="{35CF70C9-364D-451E-B0C0-2CE5A0228BC1}" destId="{BB9AA6E5-F29C-41BA-BED5-17C907E346DE}" srcOrd="0" destOrd="0" presId="urn:microsoft.com/office/officeart/2005/8/layout/orgChart1"/>
    <dgm:cxn modelId="{16D6C9EE-767F-421B-AD94-F57F13D0AEC4}" type="presOf" srcId="{6F61F474-230D-4EDA-B2B8-F625CDAEDFB5}" destId="{DFD46F9A-A8DE-4F1B-ABA6-04EA4E2546FF}" srcOrd="1" destOrd="0" presId="urn:microsoft.com/office/officeart/2005/8/layout/orgChart1"/>
    <dgm:cxn modelId="{06D918D3-9835-436A-9965-17D0BB703652}" type="presOf" srcId="{AD531B39-CCA7-4027-9D5B-D92F770B84C5}" destId="{9ACBEC7A-DE5E-4B85-AA82-30084B6E316F}" srcOrd="0" destOrd="0" presId="urn:microsoft.com/office/officeart/2005/8/layout/orgChart1"/>
    <dgm:cxn modelId="{340A6ABC-5BAD-43A1-B89B-0E05668D6F36}" srcId="{5D3ED1B6-B5C5-4334-8942-57BAEC10C588}" destId="{3F98D0A9-EAAF-40A0-84A5-57162A8A6AFA}" srcOrd="0" destOrd="0" parTransId="{1A5E5910-E150-403F-9D39-6D15099132C9}" sibTransId="{115C5980-75F5-4C50-BDCA-3073D1936D3B}"/>
    <dgm:cxn modelId="{BCD2074A-E9A8-4CEA-A117-5E4A5092CE5F}" type="presOf" srcId="{5F5BF0A9-84AB-4A52-AD4E-02BAB257C9AD}" destId="{D02CA7D4-613D-4ADC-B907-A46770705EA4}" srcOrd="0" destOrd="0" presId="urn:microsoft.com/office/officeart/2005/8/layout/orgChart1"/>
    <dgm:cxn modelId="{B7DD099D-51D0-4B80-8774-363AC1512F92}" type="presOf" srcId="{978B4887-6A06-430B-9D75-6936235C7DD0}" destId="{ADB2B056-1F21-4499-9C15-5262EC91C71A}" srcOrd="0" destOrd="0" presId="urn:microsoft.com/office/officeart/2005/8/layout/orgChart1"/>
    <dgm:cxn modelId="{5DC014FF-5FDB-4101-8F3D-3ACBFA56631B}" type="presOf" srcId="{CC3B64F1-0308-421A-8149-9EFAC8ED6D7E}" destId="{2013FC50-A6B4-4241-9921-159FD01F5D78}" srcOrd="0" destOrd="0" presId="urn:microsoft.com/office/officeart/2005/8/layout/orgChart1"/>
    <dgm:cxn modelId="{AD8819DB-C01C-4408-A307-14BAD8C45890}" type="presOf" srcId="{7A8060E9-3181-4417-8625-B2B7402F8C2A}" destId="{25407C50-E49D-447D-B6B4-A149D0F5AA6F}" srcOrd="0" destOrd="0" presId="urn:microsoft.com/office/officeart/2005/8/layout/orgChart1"/>
    <dgm:cxn modelId="{22F26783-9822-4EE9-9BC0-9123A397E91E}" type="presOf" srcId="{10603093-4D2A-4C2A-9D32-255846B7C67B}" destId="{8248806F-16D7-4CBE-AE61-A608496F67DF}" srcOrd="0" destOrd="0" presId="urn:microsoft.com/office/officeart/2005/8/layout/orgChart1"/>
    <dgm:cxn modelId="{217BFF2E-92BD-4104-8528-41BCA7313AE4}" type="presOf" srcId="{84E82092-F0B0-4BB9-BB9D-2FDD8242AEE2}" destId="{15EAF806-FE27-46EE-B7CE-8D1C87B33F6C}" srcOrd="0" destOrd="0" presId="urn:microsoft.com/office/officeart/2005/8/layout/orgChart1"/>
    <dgm:cxn modelId="{B7CDCD1D-B1C2-43E6-9EBF-79A3228D2BDD}" type="presOf" srcId="{D1E12E3B-9F97-4E5C-B349-98986A66CA27}" destId="{D641ABA1-8200-46EA-A94B-2DFA94EFE3EC}" srcOrd="0" destOrd="0" presId="urn:microsoft.com/office/officeart/2005/8/layout/orgChart1"/>
    <dgm:cxn modelId="{18755CFF-65C4-4B17-9C6A-571136EC15AA}" srcId="{A17B2B6B-D2C5-4F33-884E-70B7AA5437AB}" destId="{35CF70C9-364D-451E-B0C0-2CE5A0228BC1}" srcOrd="3" destOrd="0" parTransId="{D1E12E3B-9F97-4E5C-B349-98986A66CA27}" sibTransId="{9BE96D87-88D4-4AB2-9F86-681A0AE7E8DA}"/>
    <dgm:cxn modelId="{FEE75FF4-2A53-4F2D-812F-C1D44F3829AF}" type="presOf" srcId="{3EC0F87E-681C-4ABD-A386-29605317D44A}" destId="{36D4351E-9F25-4ED5-B661-0D8C2858F873}" srcOrd="0" destOrd="0" presId="urn:microsoft.com/office/officeart/2005/8/layout/orgChart1"/>
    <dgm:cxn modelId="{2B3A7067-F4D0-4549-BF87-ACDE36F60361}" type="presOf" srcId="{978B4887-6A06-430B-9D75-6936235C7DD0}" destId="{69E527B8-357A-4E71-BD0F-EE1BA641DD7D}" srcOrd="1" destOrd="0" presId="urn:microsoft.com/office/officeart/2005/8/layout/orgChart1"/>
    <dgm:cxn modelId="{73CAC530-3C6B-486E-93CD-AEA4B408FAD9}" type="presOf" srcId="{71480218-4068-454A-AAD2-A6A72C48A9D5}" destId="{221232DA-C979-4B4E-91D4-CFA662EF3463}" srcOrd="0" destOrd="0" presId="urn:microsoft.com/office/officeart/2005/8/layout/orgChart1"/>
    <dgm:cxn modelId="{BAE47E4B-3F8C-4FF6-950B-C63F282235CD}" type="presOf" srcId="{5DEDC3C6-C9D2-4BBB-BEFC-0ED29F3043B7}" destId="{5D72A70A-D120-477D-BAAA-715A44D9B6AB}" srcOrd="0" destOrd="0" presId="urn:microsoft.com/office/officeart/2005/8/layout/orgChart1"/>
    <dgm:cxn modelId="{E0966184-75A4-4E95-930E-64100E7E3A75}" srcId="{A17B2B6B-D2C5-4F33-884E-70B7AA5437AB}" destId="{CC3B64F1-0308-421A-8149-9EFAC8ED6D7E}" srcOrd="2" destOrd="0" parTransId="{7A8060E9-3181-4417-8625-B2B7402F8C2A}" sibTransId="{795ACA96-63AA-406D-B579-A18C24B0B130}"/>
    <dgm:cxn modelId="{5B250D2B-D8F5-4CC6-8CAA-752506A2DD95}" type="presOf" srcId="{39D622C0-FB66-4811-9595-772BBFC377E0}" destId="{5C335AAB-1120-47BB-973E-2032D2E5B171}" srcOrd="0" destOrd="0" presId="urn:microsoft.com/office/officeart/2005/8/layout/orgChart1"/>
    <dgm:cxn modelId="{3453C61A-8D4B-4D28-ACAD-20E0628E614B}" type="presOf" srcId="{49D2F170-FF31-4FAA-9963-9F5AC4EE169A}" destId="{FE69CBCB-8C31-4A79-9CB9-91B0051815DC}" srcOrd="0" destOrd="0" presId="urn:microsoft.com/office/officeart/2005/8/layout/orgChart1"/>
    <dgm:cxn modelId="{D73BF602-427A-4368-8423-D4F27864A3DC}" type="presOf" srcId="{61B83AAC-31B5-4BEB-8B97-E6C45639E07D}" destId="{ED800154-75FF-487D-9392-9D054022976C}" srcOrd="0" destOrd="0" presId="urn:microsoft.com/office/officeart/2005/8/layout/orgChart1"/>
    <dgm:cxn modelId="{DE40CEDE-C0AF-492E-8982-C82415A3568A}" srcId="{3EC0F87E-681C-4ABD-A386-29605317D44A}" destId="{08835F67-1792-40D4-B25B-7BD8F2907AD3}" srcOrd="0" destOrd="0" parTransId="{5642FE5D-0B3C-4A19-96C0-D467A1BE1CB0}" sibTransId="{08834E81-66B0-4B8D-9658-D199B18465AB}"/>
    <dgm:cxn modelId="{85A233EB-4F13-4F57-B0AB-E6E4D3AEE52B}" srcId="{978B4887-6A06-430B-9D75-6936235C7DD0}" destId="{6A096ACE-9C1E-4FE4-AF21-3AC8A40A2E45}" srcOrd="4" destOrd="0" parTransId="{61B83AAC-31B5-4BEB-8B97-E6C45639E07D}" sibTransId="{CAB9A927-84C0-4C6D-8840-19F7E724D559}"/>
    <dgm:cxn modelId="{AFC795D8-498A-4C84-BA9F-781B491AD564}" type="presOf" srcId="{14156123-7496-4B23-A049-B4F2D8467AC5}" destId="{8BFC0521-411C-4352-BFCD-F3DB6FE1EEFC}" srcOrd="0" destOrd="0" presId="urn:microsoft.com/office/officeart/2005/8/layout/orgChart1"/>
    <dgm:cxn modelId="{0784FB27-07B3-4382-8978-DDED2A6E156B}" type="presOf" srcId="{A028CEE2-C657-4D7E-A712-E921CAFE1242}" destId="{256CB23A-3A9D-412A-974F-DD331CBAD8ED}" srcOrd="1" destOrd="0" presId="urn:microsoft.com/office/officeart/2005/8/layout/orgChart1"/>
    <dgm:cxn modelId="{4035FDD5-4B52-438D-930E-C3EE7D326CF4}" type="presOf" srcId="{A35E52A9-1AF8-4EE1-8C41-49620E77835A}" destId="{2B596A27-56F9-4D2E-B50B-C12BC4D775A8}" srcOrd="0" destOrd="0" presId="urn:microsoft.com/office/officeart/2005/8/layout/orgChart1"/>
    <dgm:cxn modelId="{BA7997F8-1AAB-4986-B941-CF7DF6C5D93F}" type="presOf" srcId="{A17B2B6B-D2C5-4F33-884E-70B7AA5437AB}" destId="{B0BA08C1-08E9-47CD-988F-E1FE7E7C384A}" srcOrd="1" destOrd="0" presId="urn:microsoft.com/office/officeart/2005/8/layout/orgChart1"/>
    <dgm:cxn modelId="{4CBADE91-C6E2-4020-9335-B037E2C3BE13}" srcId="{147838B5-4824-4D68-B9E9-B757EE75D12E}" destId="{C8A92CCF-5759-4381-8497-DDDEF9CE22B5}" srcOrd="0" destOrd="0" parTransId="{71480218-4068-454A-AAD2-A6A72C48A9D5}" sibTransId="{9CEA8208-C148-44FA-8EAF-4A761148A65D}"/>
    <dgm:cxn modelId="{243DA9BF-E102-4B78-A365-3E0126E79E16}" type="presOf" srcId="{C8A92CCF-5759-4381-8497-DDDEF9CE22B5}" destId="{1591440B-45C9-4AA8-9D51-73D6C6EB2250}" srcOrd="0" destOrd="0" presId="urn:microsoft.com/office/officeart/2005/8/layout/orgChart1"/>
    <dgm:cxn modelId="{CD4FFC15-71BD-4108-B148-47757A4433EE}" type="presOf" srcId="{059A790C-A5CA-4DDD-8411-E7BE54249E51}" destId="{1A845F15-9F7C-4C84-9517-19CD7ED92CB5}" srcOrd="0" destOrd="0" presId="urn:microsoft.com/office/officeart/2005/8/layout/orgChart1"/>
    <dgm:cxn modelId="{3EDB3CFA-1AA9-40C4-BCEC-C8A6D6FDC067}" type="presOf" srcId="{C903701F-2750-40A7-9982-CF4786B3AD29}" destId="{1E37EE01-D90B-4CBF-AFEB-C81BDCEEB518}" srcOrd="0" destOrd="0" presId="urn:microsoft.com/office/officeart/2005/8/layout/orgChart1"/>
    <dgm:cxn modelId="{3ADBF161-F51E-499C-BED3-09D7757632D8}" type="presOf" srcId="{9ACA9264-1BAE-4853-923E-D6BEE8B96DCB}" destId="{E45B2066-4663-47E3-9CB4-39A9BAD15D6A}" srcOrd="0" destOrd="0" presId="urn:microsoft.com/office/officeart/2005/8/layout/orgChart1"/>
    <dgm:cxn modelId="{B46DD1C1-72CD-4A41-82DF-1D618757BBC9}" srcId="{A17B2B6B-D2C5-4F33-884E-70B7AA5437AB}" destId="{AD531B39-CCA7-4027-9D5B-D92F770B84C5}" srcOrd="0" destOrd="0" parTransId="{C903701F-2750-40A7-9982-CF4786B3AD29}" sibTransId="{51036836-9C24-4256-BB5B-6F80683A3624}"/>
    <dgm:cxn modelId="{2EC9BC96-F542-4B32-89EF-E187D01B633A}" type="presOf" srcId="{35243487-6E78-49F4-8941-829BB9CF9E9B}" destId="{8AC5D88F-4678-40AA-A18F-BF2BB9EA144B}" srcOrd="1" destOrd="0" presId="urn:microsoft.com/office/officeart/2005/8/layout/orgChart1"/>
    <dgm:cxn modelId="{8DFD2000-F1C6-49B5-A5AA-9328BA98AE09}" type="presOf" srcId="{C8FDB6BD-8B1E-41A9-B117-9BF72D3D3039}" destId="{71733FFF-2021-484B-9D05-0027DAD5FC0F}" srcOrd="0" destOrd="0" presId="urn:microsoft.com/office/officeart/2005/8/layout/orgChart1"/>
    <dgm:cxn modelId="{89387FA5-ACD7-4E17-8378-C9A148719F93}" srcId="{3F98D0A9-EAAF-40A0-84A5-57162A8A6AFA}" destId="{BF5BB552-DF3A-48FE-A569-A6B595CBF937}" srcOrd="0" destOrd="0" parTransId="{5DEDC3C6-C9D2-4BBB-BEFC-0ED29F3043B7}" sibTransId="{232E9919-17A8-4283-8120-E2FC67A02DCB}"/>
    <dgm:cxn modelId="{48DB2AC2-584D-482C-B64C-91E24819505A}" type="presOf" srcId="{059A790C-A5CA-4DDD-8411-E7BE54249E51}" destId="{AB95B7D6-6407-4AA1-9545-81FA7C6A33D4}" srcOrd="1" destOrd="0" presId="urn:microsoft.com/office/officeart/2005/8/layout/orgChart1"/>
    <dgm:cxn modelId="{C31134DB-9342-416F-9002-15655867A6CA}" srcId="{147838B5-4824-4D68-B9E9-B757EE75D12E}" destId="{A028CEE2-C657-4D7E-A712-E921CAFE1242}" srcOrd="1" destOrd="0" parTransId="{49D2F170-FF31-4FAA-9963-9F5AC4EE169A}" sibTransId="{FE7E8A73-EFF2-4986-83A3-6AAD4EDFEC81}"/>
    <dgm:cxn modelId="{3E92D398-DC66-46D7-94BC-0F4433739DCA}" type="presOf" srcId="{C8A92CCF-5759-4381-8497-DDDEF9CE22B5}" destId="{47CEFC8F-9E45-498D-9BAD-47A7FB50E66D}" srcOrd="1" destOrd="0" presId="urn:microsoft.com/office/officeart/2005/8/layout/orgChart1"/>
    <dgm:cxn modelId="{B72B4A8E-0E3B-47BB-9F8A-A920E46C5104}" type="presOf" srcId="{DD2033C3-14EE-4A6C-BEC8-630AAC6C61A2}" destId="{08A0D6AC-1C8D-40C6-9820-F0C3B346B1B9}" srcOrd="0" destOrd="0" presId="urn:microsoft.com/office/officeart/2005/8/layout/orgChart1"/>
    <dgm:cxn modelId="{22E8F4D7-DB93-403A-A5F2-0D62976C0138}" type="presOf" srcId="{6A096ACE-9C1E-4FE4-AF21-3AC8A40A2E45}" destId="{D3FF2B63-F7DD-43E4-8374-2DE156BB57CE}" srcOrd="1" destOrd="0" presId="urn:microsoft.com/office/officeart/2005/8/layout/orgChart1"/>
    <dgm:cxn modelId="{84A69138-148A-49D4-A7D3-40F6131C8154}" type="presOf" srcId="{3F98D0A9-EAAF-40A0-84A5-57162A8A6AFA}" destId="{35504F0E-884B-4B98-A321-4FCF891149B1}" srcOrd="0" destOrd="0" presId="urn:microsoft.com/office/officeart/2005/8/layout/orgChart1"/>
    <dgm:cxn modelId="{DD7FFA61-C028-45F4-8C6D-6ABE9B1C4990}" srcId="{978B4887-6A06-430B-9D75-6936235C7DD0}" destId="{35243487-6E78-49F4-8941-829BB9CF9E9B}" srcOrd="0" destOrd="0" parTransId="{10603093-4D2A-4C2A-9D32-255846B7C67B}" sibTransId="{5500DA29-797C-42F6-A764-9C8039F3155D}"/>
    <dgm:cxn modelId="{7C794FC1-F133-464A-ACDF-03DEAB3CA76A}" type="presOf" srcId="{A028CEE2-C657-4D7E-A712-E921CAFE1242}" destId="{E22F7F78-A1D6-4346-9A53-5D592AE5B806}" srcOrd="0" destOrd="0" presId="urn:microsoft.com/office/officeart/2005/8/layout/orgChart1"/>
    <dgm:cxn modelId="{A61716ED-EB20-459C-AC21-F470C181736D}" type="presOf" srcId="{C8FDB6BD-8B1E-41A9-B117-9BF72D3D3039}" destId="{1352725E-F55B-4632-85CC-8FA2FB1F48F0}" srcOrd="1" destOrd="0" presId="urn:microsoft.com/office/officeart/2005/8/layout/orgChart1"/>
    <dgm:cxn modelId="{C90C902E-22ED-4B45-8540-4B3F7879FF0C}" type="presOf" srcId="{5F5BF0A9-84AB-4A52-AD4E-02BAB257C9AD}" destId="{E914B59A-4149-4E12-916C-3389F2F3011F}" srcOrd="1" destOrd="0" presId="urn:microsoft.com/office/officeart/2005/8/layout/orgChart1"/>
    <dgm:cxn modelId="{D4D4449C-2A7A-4250-9F73-64AF33674E7D}" type="presOf" srcId="{35243487-6E78-49F4-8941-829BB9CF9E9B}" destId="{01D98E16-AA43-47A5-B317-7F85CFBF6B38}" srcOrd="0" destOrd="0" presId="urn:microsoft.com/office/officeart/2005/8/layout/orgChart1"/>
    <dgm:cxn modelId="{229E4A8C-A738-4230-9122-6722B4C6A510}" type="presOf" srcId="{AD531B39-CCA7-4027-9D5B-D92F770B84C5}" destId="{725FF76A-A189-437C-BAA7-35970EC15D0D}" srcOrd="1" destOrd="0" presId="urn:microsoft.com/office/officeart/2005/8/layout/orgChart1"/>
    <dgm:cxn modelId="{2D8D6D7F-9889-466B-80E3-F51F694AAC1F}" type="presOf" srcId="{3F98D0A9-EAAF-40A0-84A5-57162A8A6AFA}" destId="{2CE07FEC-A279-47B1-BEE1-CD61FE9F691A}" srcOrd="1" destOrd="0" presId="urn:microsoft.com/office/officeart/2005/8/layout/orgChart1"/>
    <dgm:cxn modelId="{35F2E296-C25C-4F91-9DD8-196D68F36CAB}" srcId="{978B4887-6A06-430B-9D75-6936235C7DD0}" destId="{A17B2B6B-D2C5-4F33-884E-70B7AA5437AB}" srcOrd="2" destOrd="0" parTransId="{9ACA9264-1BAE-4853-923E-D6BEE8B96DCB}" sibTransId="{A45E9C3C-CAA2-4723-811C-5F6C7EA7DF38}"/>
    <dgm:cxn modelId="{5E0A1313-FE68-4F9D-AFFC-D5FCEB266A3E}" type="presOf" srcId="{35CF70C9-364D-451E-B0C0-2CE5A0228BC1}" destId="{AFC05B51-F766-4225-AB73-2505159710FE}" srcOrd="1" destOrd="0" presId="urn:microsoft.com/office/officeart/2005/8/layout/orgChart1"/>
    <dgm:cxn modelId="{85887D75-5530-4348-9450-2F6D03601FCA}" type="presOf" srcId="{9CC954BC-28E1-43BB-9E87-D9580EA4F502}" destId="{B38C0CF2-9796-48F3-8EFF-D2AE3F0001AC}" srcOrd="0" destOrd="0" presId="urn:microsoft.com/office/officeart/2005/8/layout/orgChart1"/>
    <dgm:cxn modelId="{A907438A-DB34-4971-ABD8-BF00E2990BC5}" type="presOf" srcId="{BF5BB552-DF3A-48FE-A569-A6B595CBF937}" destId="{3B114478-A8C7-4647-BEBD-04573918A097}" srcOrd="1" destOrd="0" presId="urn:microsoft.com/office/officeart/2005/8/layout/orgChart1"/>
    <dgm:cxn modelId="{D8DC8E7F-3BA4-4F37-A9C2-3E76CEAE5285}" srcId="{978B4887-6A06-430B-9D75-6936235C7DD0}" destId="{147838B5-4824-4D68-B9E9-B757EE75D12E}" srcOrd="1" destOrd="0" parTransId="{84E82092-F0B0-4BB9-BB9D-2FDD8242AEE2}" sibTransId="{7CECCBB9-C36B-4032-8206-C3E8835E0822}"/>
    <dgm:cxn modelId="{DFDC046D-0454-4FAF-BB98-BDAB89A30C53}" type="presOf" srcId="{A17B2B6B-D2C5-4F33-884E-70B7AA5437AB}" destId="{2B01CF62-8A2E-4F28-9ED1-85BBE537FDEA}" srcOrd="0" destOrd="0" presId="urn:microsoft.com/office/officeart/2005/8/layout/orgChart1"/>
    <dgm:cxn modelId="{535DDE6A-DB9D-4B93-A69E-008F1741B962}" type="presOf" srcId="{6A096ACE-9C1E-4FE4-AF21-3AC8A40A2E45}" destId="{9BCB208A-8055-452C-A040-7F33017285F7}" srcOrd="0" destOrd="0" presId="urn:microsoft.com/office/officeart/2005/8/layout/orgChart1"/>
    <dgm:cxn modelId="{C5189865-525C-4CD0-A4B7-D5C9BBF16764}" type="presOf" srcId="{CC75C857-94BE-46E5-8F0E-06FFB8F11DEA}" destId="{5535DD20-DBA7-4F7A-A2EE-114D60D188C7}" srcOrd="0" destOrd="0" presId="urn:microsoft.com/office/officeart/2005/8/layout/orgChart1"/>
    <dgm:cxn modelId="{F77965DF-61BD-414B-B2B7-B45F0954F610}" type="presOf" srcId="{CC3B64F1-0308-421A-8149-9EFAC8ED6D7E}" destId="{AB1A4362-D735-4B92-B5D8-81EA1275585B}" srcOrd="1" destOrd="0" presId="urn:microsoft.com/office/officeart/2005/8/layout/orgChart1"/>
    <dgm:cxn modelId="{4082B8F0-A7C1-41CF-B503-76BD3FCC1EB6}" srcId="{3EC0F87E-681C-4ABD-A386-29605317D44A}" destId="{CC75C857-94BE-46E5-8F0E-06FFB8F11DEA}" srcOrd="3" destOrd="0" parTransId="{DD2033C3-14EE-4A6C-BEC8-630AAC6C61A2}" sibTransId="{07BA63F7-2262-43FC-9709-144D861282FE}"/>
    <dgm:cxn modelId="{05268FF4-005B-4406-B53B-7E0B69A1EB50}" type="presOf" srcId="{0C0CDFBD-5DF8-47DB-97D4-A19513B04302}" destId="{4A67DB08-58B6-4099-83F0-FB0760C25143}" srcOrd="0" destOrd="0" presId="urn:microsoft.com/office/officeart/2005/8/layout/orgChart1"/>
    <dgm:cxn modelId="{83895644-CFEE-4D28-A481-F0EAE9DE3EA0}" type="presOf" srcId="{08835F67-1792-40D4-B25B-7BD8F2907AD3}" destId="{052EAB8A-A475-41A1-B44B-6F2B67B37697}" srcOrd="1" destOrd="0" presId="urn:microsoft.com/office/officeart/2005/8/layout/orgChart1"/>
    <dgm:cxn modelId="{1F996132-A6B6-44F0-B920-CC6DAC9C598E}" type="presParOf" srcId="{3648E19F-ECDA-4836-BFBA-FAF3DD8D5F6C}" destId="{B813D444-8B0E-405F-882F-9DB529F49F9A}" srcOrd="0" destOrd="0" presId="urn:microsoft.com/office/officeart/2005/8/layout/orgChart1"/>
    <dgm:cxn modelId="{A3F491B7-B307-42E6-A7C2-DB71BB5836E2}" type="presParOf" srcId="{B813D444-8B0E-405F-882F-9DB529F49F9A}" destId="{4937E7B2-3C55-4A3D-99DC-C933FD45A468}" srcOrd="0" destOrd="0" presId="urn:microsoft.com/office/officeart/2005/8/layout/orgChart1"/>
    <dgm:cxn modelId="{0673C1F9-B543-4399-9451-6CA3D8E004CD}" type="presParOf" srcId="{4937E7B2-3C55-4A3D-99DC-C933FD45A468}" destId="{35504F0E-884B-4B98-A321-4FCF891149B1}" srcOrd="0" destOrd="0" presId="urn:microsoft.com/office/officeart/2005/8/layout/orgChart1"/>
    <dgm:cxn modelId="{E9B307EB-6482-4B7E-A248-873BE99BC3D4}" type="presParOf" srcId="{4937E7B2-3C55-4A3D-99DC-C933FD45A468}" destId="{2CE07FEC-A279-47B1-BEE1-CD61FE9F691A}" srcOrd="1" destOrd="0" presId="urn:microsoft.com/office/officeart/2005/8/layout/orgChart1"/>
    <dgm:cxn modelId="{5700D213-7A1F-4905-8A67-EEC3F64BFEB5}" type="presParOf" srcId="{B813D444-8B0E-405F-882F-9DB529F49F9A}" destId="{EF30D0A9-6143-43F6-86FE-AFFF2CC911DB}" srcOrd="1" destOrd="0" presId="urn:microsoft.com/office/officeart/2005/8/layout/orgChart1"/>
    <dgm:cxn modelId="{690A05D5-2083-43ED-8C14-4B67B5799748}" type="presParOf" srcId="{EF30D0A9-6143-43F6-86FE-AFFF2CC911DB}" destId="{2B596A27-56F9-4D2E-B50B-C12BC4D775A8}" srcOrd="0" destOrd="0" presId="urn:microsoft.com/office/officeart/2005/8/layout/orgChart1"/>
    <dgm:cxn modelId="{7886860F-624D-4ED0-8735-9F9670407B58}" type="presParOf" srcId="{EF30D0A9-6143-43F6-86FE-AFFF2CC911DB}" destId="{8DBAB473-7057-447C-84D8-6EC81A8F1777}" srcOrd="1" destOrd="0" presId="urn:microsoft.com/office/officeart/2005/8/layout/orgChart1"/>
    <dgm:cxn modelId="{4172215D-C22A-4371-A1F2-3745341EB620}" type="presParOf" srcId="{8DBAB473-7057-447C-84D8-6EC81A8F1777}" destId="{DE4C77FC-0966-488E-BA98-1FEF480858C3}" srcOrd="0" destOrd="0" presId="urn:microsoft.com/office/officeart/2005/8/layout/orgChart1"/>
    <dgm:cxn modelId="{F437539B-FA81-484F-992C-10C1E5465A44}" type="presParOf" srcId="{DE4C77FC-0966-488E-BA98-1FEF480858C3}" destId="{ADB2B056-1F21-4499-9C15-5262EC91C71A}" srcOrd="0" destOrd="0" presId="urn:microsoft.com/office/officeart/2005/8/layout/orgChart1"/>
    <dgm:cxn modelId="{7C05E33F-DCE8-4465-925D-15F98C0A98E7}" type="presParOf" srcId="{DE4C77FC-0966-488E-BA98-1FEF480858C3}" destId="{69E527B8-357A-4E71-BD0F-EE1BA641DD7D}" srcOrd="1" destOrd="0" presId="urn:microsoft.com/office/officeart/2005/8/layout/orgChart1"/>
    <dgm:cxn modelId="{5790FCA1-6D30-478F-8C9D-1A0C96BC6609}" type="presParOf" srcId="{8DBAB473-7057-447C-84D8-6EC81A8F1777}" destId="{968A8323-2BE1-4B14-A92C-5523C356A486}" srcOrd="1" destOrd="0" presId="urn:microsoft.com/office/officeart/2005/8/layout/orgChart1"/>
    <dgm:cxn modelId="{162707C4-6E4C-49B2-BE91-BA625C93D6C5}" type="presParOf" srcId="{968A8323-2BE1-4B14-A92C-5523C356A486}" destId="{15EAF806-FE27-46EE-B7CE-8D1C87B33F6C}" srcOrd="0" destOrd="0" presId="urn:microsoft.com/office/officeart/2005/8/layout/orgChart1"/>
    <dgm:cxn modelId="{04710BF5-F8AC-4C2D-B167-9471A99B8D46}" type="presParOf" srcId="{968A8323-2BE1-4B14-A92C-5523C356A486}" destId="{A1F7BA3E-4862-41AB-B62D-66034F49F918}" srcOrd="1" destOrd="0" presId="urn:microsoft.com/office/officeart/2005/8/layout/orgChart1"/>
    <dgm:cxn modelId="{D467C51D-AADF-4BCB-8AB5-18EB90C61D6A}" type="presParOf" srcId="{A1F7BA3E-4862-41AB-B62D-66034F49F918}" destId="{16F82838-86D4-4983-B12A-0F645DE9B30E}" srcOrd="0" destOrd="0" presId="urn:microsoft.com/office/officeart/2005/8/layout/orgChart1"/>
    <dgm:cxn modelId="{A83D899A-0EC3-4091-9070-370D92C55E18}" type="presParOf" srcId="{16F82838-86D4-4983-B12A-0F645DE9B30E}" destId="{96381500-A541-497C-B4D6-FD55B8F71D29}" srcOrd="0" destOrd="0" presId="urn:microsoft.com/office/officeart/2005/8/layout/orgChart1"/>
    <dgm:cxn modelId="{6FD29530-A986-4D28-BDF9-20B0ACD7597F}" type="presParOf" srcId="{16F82838-86D4-4983-B12A-0F645DE9B30E}" destId="{8CE06BAF-47CC-47D5-87A9-1D0082AFA330}" srcOrd="1" destOrd="0" presId="urn:microsoft.com/office/officeart/2005/8/layout/orgChart1"/>
    <dgm:cxn modelId="{B112F5C2-21EF-4AE4-A1E7-ACD4FEC8074F}" type="presParOf" srcId="{A1F7BA3E-4862-41AB-B62D-66034F49F918}" destId="{4AB09104-2091-4451-8EEC-D29CB8221D21}" srcOrd="1" destOrd="0" presId="urn:microsoft.com/office/officeart/2005/8/layout/orgChart1"/>
    <dgm:cxn modelId="{F414A871-07D9-4461-AA6B-7581BA1A473E}" type="presParOf" srcId="{4AB09104-2091-4451-8EEC-D29CB8221D21}" destId="{221232DA-C979-4B4E-91D4-CFA662EF3463}" srcOrd="0" destOrd="0" presId="urn:microsoft.com/office/officeart/2005/8/layout/orgChart1"/>
    <dgm:cxn modelId="{D0AF8462-E7E5-4581-BEA6-19A8ED38DA21}" type="presParOf" srcId="{4AB09104-2091-4451-8EEC-D29CB8221D21}" destId="{7CFB12E1-633E-4B1C-A261-EA41D211B18A}" srcOrd="1" destOrd="0" presId="urn:microsoft.com/office/officeart/2005/8/layout/orgChart1"/>
    <dgm:cxn modelId="{318F0F9A-4043-4262-9B7C-39CE54A5450C}" type="presParOf" srcId="{7CFB12E1-633E-4B1C-A261-EA41D211B18A}" destId="{FA1A66F4-F92F-4B29-B2D8-3F406C66CD75}" srcOrd="0" destOrd="0" presId="urn:microsoft.com/office/officeart/2005/8/layout/orgChart1"/>
    <dgm:cxn modelId="{E976D7D6-9BE9-4F63-8F10-A4E6407FC082}" type="presParOf" srcId="{FA1A66F4-F92F-4B29-B2D8-3F406C66CD75}" destId="{1591440B-45C9-4AA8-9D51-73D6C6EB2250}" srcOrd="0" destOrd="0" presId="urn:microsoft.com/office/officeart/2005/8/layout/orgChart1"/>
    <dgm:cxn modelId="{889869A9-E9BC-4931-B4D3-AA65FC95849F}" type="presParOf" srcId="{FA1A66F4-F92F-4B29-B2D8-3F406C66CD75}" destId="{47CEFC8F-9E45-498D-9BAD-47A7FB50E66D}" srcOrd="1" destOrd="0" presId="urn:microsoft.com/office/officeart/2005/8/layout/orgChart1"/>
    <dgm:cxn modelId="{B4FBB01D-49A2-4C3C-87AC-74553D62F22F}" type="presParOf" srcId="{7CFB12E1-633E-4B1C-A261-EA41D211B18A}" destId="{3EBD71F9-AF80-4ECB-A23D-D91A3F2FD82D}" srcOrd="1" destOrd="0" presId="urn:microsoft.com/office/officeart/2005/8/layout/orgChart1"/>
    <dgm:cxn modelId="{C421BBA1-AC84-407B-BC7C-4D7530B39AB4}" type="presParOf" srcId="{7CFB12E1-633E-4B1C-A261-EA41D211B18A}" destId="{AEDA8981-B8E8-4E35-9FD1-8FCE28C40A4F}" srcOrd="2" destOrd="0" presId="urn:microsoft.com/office/officeart/2005/8/layout/orgChart1"/>
    <dgm:cxn modelId="{B8F78535-33B5-4C3A-986A-8D9FF0D9286D}" type="presParOf" srcId="{4AB09104-2091-4451-8EEC-D29CB8221D21}" destId="{FE69CBCB-8C31-4A79-9CB9-91B0051815DC}" srcOrd="2" destOrd="0" presId="urn:microsoft.com/office/officeart/2005/8/layout/orgChart1"/>
    <dgm:cxn modelId="{393FF263-DA8A-41B9-ABBD-465385D4301A}" type="presParOf" srcId="{4AB09104-2091-4451-8EEC-D29CB8221D21}" destId="{E66CEE66-114D-4993-8F89-E1E4825DEB74}" srcOrd="3" destOrd="0" presId="urn:microsoft.com/office/officeart/2005/8/layout/orgChart1"/>
    <dgm:cxn modelId="{FA7329A6-67F1-45BD-B500-59C579B95D93}" type="presParOf" srcId="{E66CEE66-114D-4993-8F89-E1E4825DEB74}" destId="{E0612C02-2D0F-45A4-A85E-B39A7EC06698}" srcOrd="0" destOrd="0" presId="urn:microsoft.com/office/officeart/2005/8/layout/orgChart1"/>
    <dgm:cxn modelId="{7176AC5A-9ED7-4041-AA14-845BF737FEA5}" type="presParOf" srcId="{E0612C02-2D0F-45A4-A85E-B39A7EC06698}" destId="{E22F7F78-A1D6-4346-9A53-5D592AE5B806}" srcOrd="0" destOrd="0" presId="urn:microsoft.com/office/officeart/2005/8/layout/orgChart1"/>
    <dgm:cxn modelId="{A3E2AD0A-B4FD-4560-A4F7-BBC56CB59585}" type="presParOf" srcId="{E0612C02-2D0F-45A4-A85E-B39A7EC06698}" destId="{256CB23A-3A9D-412A-974F-DD331CBAD8ED}" srcOrd="1" destOrd="0" presId="urn:microsoft.com/office/officeart/2005/8/layout/orgChart1"/>
    <dgm:cxn modelId="{7F9A9AC2-CB71-4C58-AA4C-670571A7864A}" type="presParOf" srcId="{E66CEE66-114D-4993-8F89-E1E4825DEB74}" destId="{0FD58CC0-A529-484E-87C1-F75B0E58A728}" srcOrd="1" destOrd="0" presId="urn:microsoft.com/office/officeart/2005/8/layout/orgChart1"/>
    <dgm:cxn modelId="{C09839E5-A06B-44B2-AD78-F4F3B46D6BB7}" type="presParOf" srcId="{E66CEE66-114D-4993-8F89-E1E4825DEB74}" destId="{4E4B38C1-30D4-4E98-9141-98E06D1C2836}" srcOrd="2" destOrd="0" presId="urn:microsoft.com/office/officeart/2005/8/layout/orgChart1"/>
    <dgm:cxn modelId="{A28E2FD2-A03F-4C83-BBD5-19974C1636EC}" type="presParOf" srcId="{4AB09104-2091-4451-8EEC-D29CB8221D21}" destId="{B38C0CF2-9796-48F3-8EFF-D2AE3F0001AC}" srcOrd="4" destOrd="0" presId="urn:microsoft.com/office/officeart/2005/8/layout/orgChart1"/>
    <dgm:cxn modelId="{9784C916-879B-4C5C-9411-637A1C56FE06}" type="presParOf" srcId="{4AB09104-2091-4451-8EEC-D29CB8221D21}" destId="{F591AC79-9D3C-4118-A6C5-716F62E550D9}" srcOrd="5" destOrd="0" presId="urn:microsoft.com/office/officeart/2005/8/layout/orgChart1"/>
    <dgm:cxn modelId="{3FFB3670-3522-4D67-9704-9BCC36ED59DE}" type="presParOf" srcId="{F591AC79-9D3C-4118-A6C5-716F62E550D9}" destId="{15266DCC-4CFF-4886-997D-A42BB1C7F724}" srcOrd="0" destOrd="0" presId="urn:microsoft.com/office/officeart/2005/8/layout/orgChart1"/>
    <dgm:cxn modelId="{51489C81-2A48-4F88-B4EB-A2F714368D1B}" type="presParOf" srcId="{15266DCC-4CFF-4886-997D-A42BB1C7F724}" destId="{39479EA1-088A-4B4C-AAD7-BAD9ACA8EDE4}" srcOrd="0" destOrd="0" presId="urn:microsoft.com/office/officeart/2005/8/layout/orgChart1"/>
    <dgm:cxn modelId="{0FEE67A8-98B1-4D9B-B38B-34CBBCF5226C}" type="presParOf" srcId="{15266DCC-4CFF-4886-997D-A42BB1C7F724}" destId="{E04C544F-5279-4172-8FD0-645CADD8C92A}" srcOrd="1" destOrd="0" presId="urn:microsoft.com/office/officeart/2005/8/layout/orgChart1"/>
    <dgm:cxn modelId="{DB2D4595-37CB-4E99-9E8E-7CBA2037C81C}" type="presParOf" srcId="{F591AC79-9D3C-4118-A6C5-716F62E550D9}" destId="{5033C16E-E7F9-41F8-8817-D8E8F613F17D}" srcOrd="1" destOrd="0" presId="urn:microsoft.com/office/officeart/2005/8/layout/orgChart1"/>
    <dgm:cxn modelId="{C92564EF-34CA-41D8-AB5B-92428CF92856}" type="presParOf" srcId="{F591AC79-9D3C-4118-A6C5-716F62E550D9}" destId="{CBDFBE5F-611A-4424-9DDB-B5476C657606}" srcOrd="2" destOrd="0" presId="urn:microsoft.com/office/officeart/2005/8/layout/orgChart1"/>
    <dgm:cxn modelId="{FD56F076-E8DF-4209-B472-1C26FAB4F955}" type="presParOf" srcId="{A1F7BA3E-4862-41AB-B62D-66034F49F918}" destId="{C0A481D2-C7C6-43EE-8CC3-178CF77583C3}" srcOrd="2" destOrd="0" presId="urn:microsoft.com/office/officeart/2005/8/layout/orgChart1"/>
    <dgm:cxn modelId="{E40D63D4-6848-4600-818D-6A94D8F52CF0}" type="presParOf" srcId="{968A8323-2BE1-4B14-A92C-5523C356A486}" destId="{E45B2066-4663-47E3-9CB4-39A9BAD15D6A}" srcOrd="2" destOrd="0" presId="urn:microsoft.com/office/officeart/2005/8/layout/orgChart1"/>
    <dgm:cxn modelId="{B5EC2FC7-6515-4966-A9AA-AA8CAF4DBB01}" type="presParOf" srcId="{968A8323-2BE1-4B14-A92C-5523C356A486}" destId="{63A7A43F-5555-430A-A77E-B333E09718A8}" srcOrd="3" destOrd="0" presId="urn:microsoft.com/office/officeart/2005/8/layout/orgChart1"/>
    <dgm:cxn modelId="{3B5B388A-2239-4BF7-862A-3579B3D9D837}" type="presParOf" srcId="{63A7A43F-5555-430A-A77E-B333E09718A8}" destId="{AC26CBA9-5662-4CCD-A7AB-AAA3A00AF944}" srcOrd="0" destOrd="0" presId="urn:microsoft.com/office/officeart/2005/8/layout/orgChart1"/>
    <dgm:cxn modelId="{CA99C17E-F254-474D-B5CB-7D18C68BA0C0}" type="presParOf" srcId="{AC26CBA9-5662-4CCD-A7AB-AAA3A00AF944}" destId="{2B01CF62-8A2E-4F28-9ED1-85BBE537FDEA}" srcOrd="0" destOrd="0" presId="urn:microsoft.com/office/officeart/2005/8/layout/orgChart1"/>
    <dgm:cxn modelId="{EB404840-FFF7-4834-A082-C898A27D1F64}" type="presParOf" srcId="{AC26CBA9-5662-4CCD-A7AB-AAA3A00AF944}" destId="{B0BA08C1-08E9-47CD-988F-E1FE7E7C384A}" srcOrd="1" destOrd="0" presId="urn:microsoft.com/office/officeart/2005/8/layout/orgChart1"/>
    <dgm:cxn modelId="{2CDCC7D4-E82D-4983-93DB-A5AAD3D0CD42}" type="presParOf" srcId="{63A7A43F-5555-430A-A77E-B333E09718A8}" destId="{F9B1A09C-1E29-45DB-8A64-1858B4FAB02F}" srcOrd="1" destOrd="0" presId="urn:microsoft.com/office/officeart/2005/8/layout/orgChart1"/>
    <dgm:cxn modelId="{E6C3879D-C65C-4BEE-8812-E54141A782B3}" type="presParOf" srcId="{F9B1A09C-1E29-45DB-8A64-1858B4FAB02F}" destId="{1E37EE01-D90B-4CBF-AFEB-C81BDCEEB518}" srcOrd="0" destOrd="0" presId="urn:microsoft.com/office/officeart/2005/8/layout/orgChart1"/>
    <dgm:cxn modelId="{FBE2C5B7-C69B-461D-B649-84766CE57A64}" type="presParOf" srcId="{F9B1A09C-1E29-45DB-8A64-1858B4FAB02F}" destId="{7E59B80C-CDC1-4528-BF9B-D6CAD452E594}" srcOrd="1" destOrd="0" presId="urn:microsoft.com/office/officeart/2005/8/layout/orgChart1"/>
    <dgm:cxn modelId="{E66DD8E0-D14E-4644-9133-77DD4FA9FF06}" type="presParOf" srcId="{7E59B80C-CDC1-4528-BF9B-D6CAD452E594}" destId="{050A86BC-5EED-478D-8663-22E9CDC51F7D}" srcOrd="0" destOrd="0" presId="urn:microsoft.com/office/officeart/2005/8/layout/orgChart1"/>
    <dgm:cxn modelId="{1612F6D4-4284-49E3-82BD-72F733B9E314}" type="presParOf" srcId="{050A86BC-5EED-478D-8663-22E9CDC51F7D}" destId="{9ACBEC7A-DE5E-4B85-AA82-30084B6E316F}" srcOrd="0" destOrd="0" presId="urn:microsoft.com/office/officeart/2005/8/layout/orgChart1"/>
    <dgm:cxn modelId="{896D1A82-6EFA-4255-BCC0-1D77F444CF1A}" type="presParOf" srcId="{050A86BC-5EED-478D-8663-22E9CDC51F7D}" destId="{725FF76A-A189-437C-BAA7-35970EC15D0D}" srcOrd="1" destOrd="0" presId="urn:microsoft.com/office/officeart/2005/8/layout/orgChart1"/>
    <dgm:cxn modelId="{4962467F-3FC4-4FA7-9993-4CF37ADE6C92}" type="presParOf" srcId="{7E59B80C-CDC1-4528-BF9B-D6CAD452E594}" destId="{01223267-907B-4BAF-99FF-2D2E0D56F85A}" srcOrd="1" destOrd="0" presId="urn:microsoft.com/office/officeart/2005/8/layout/orgChart1"/>
    <dgm:cxn modelId="{16F24B32-E19D-42AC-A43F-813E1EE7DAAF}" type="presParOf" srcId="{7E59B80C-CDC1-4528-BF9B-D6CAD452E594}" destId="{D4CA2309-C71E-4752-BB19-54F8A3AAB14C}" srcOrd="2" destOrd="0" presId="urn:microsoft.com/office/officeart/2005/8/layout/orgChart1"/>
    <dgm:cxn modelId="{BA5F5CA5-10C5-4862-A8AE-606A551BD46C}" type="presParOf" srcId="{F9B1A09C-1E29-45DB-8A64-1858B4FAB02F}" destId="{417F72C8-757D-4F0B-86FA-1B69248D6A57}" srcOrd="2" destOrd="0" presId="urn:microsoft.com/office/officeart/2005/8/layout/orgChart1"/>
    <dgm:cxn modelId="{0828577C-02D5-477E-BDB4-85FC8828B277}" type="presParOf" srcId="{F9B1A09C-1E29-45DB-8A64-1858B4FAB02F}" destId="{DDC15F71-412E-4A86-AA4C-9E1E5142D752}" srcOrd="3" destOrd="0" presId="urn:microsoft.com/office/officeart/2005/8/layout/orgChart1"/>
    <dgm:cxn modelId="{4C622AF1-444A-453C-9DB0-7816D59653D6}" type="presParOf" srcId="{DDC15F71-412E-4A86-AA4C-9E1E5142D752}" destId="{BEA4B303-2E9B-4AD3-A92A-8A9086C9E5D8}" srcOrd="0" destOrd="0" presId="urn:microsoft.com/office/officeart/2005/8/layout/orgChart1"/>
    <dgm:cxn modelId="{E0DD04F6-0CC4-41B7-AA15-8F5F93EFAC5F}" type="presParOf" srcId="{BEA4B303-2E9B-4AD3-A92A-8A9086C9E5D8}" destId="{71733FFF-2021-484B-9D05-0027DAD5FC0F}" srcOrd="0" destOrd="0" presId="urn:microsoft.com/office/officeart/2005/8/layout/orgChart1"/>
    <dgm:cxn modelId="{7F845177-6777-43B9-B4DE-03A3524A3532}" type="presParOf" srcId="{BEA4B303-2E9B-4AD3-A92A-8A9086C9E5D8}" destId="{1352725E-F55B-4632-85CC-8FA2FB1F48F0}" srcOrd="1" destOrd="0" presId="urn:microsoft.com/office/officeart/2005/8/layout/orgChart1"/>
    <dgm:cxn modelId="{77310B42-0C67-4FD0-BDE9-D68D89F279E4}" type="presParOf" srcId="{DDC15F71-412E-4A86-AA4C-9E1E5142D752}" destId="{03B8F988-5DFD-4514-8F69-B586BC924FCE}" srcOrd="1" destOrd="0" presId="urn:microsoft.com/office/officeart/2005/8/layout/orgChart1"/>
    <dgm:cxn modelId="{23627A7F-D3D0-4A73-86D9-F4EF021464D6}" type="presParOf" srcId="{DDC15F71-412E-4A86-AA4C-9E1E5142D752}" destId="{9A723B2F-ACE2-4CC1-89ED-F21C5BAF5246}" srcOrd="2" destOrd="0" presId="urn:microsoft.com/office/officeart/2005/8/layout/orgChart1"/>
    <dgm:cxn modelId="{5DEC0308-2338-4BA4-96A7-07AE33CF93DB}" type="presParOf" srcId="{F9B1A09C-1E29-45DB-8A64-1858B4FAB02F}" destId="{25407C50-E49D-447D-B6B4-A149D0F5AA6F}" srcOrd="4" destOrd="0" presId="urn:microsoft.com/office/officeart/2005/8/layout/orgChart1"/>
    <dgm:cxn modelId="{8155926F-889B-4046-ADA7-B7B978EC7C4C}" type="presParOf" srcId="{F9B1A09C-1E29-45DB-8A64-1858B4FAB02F}" destId="{547010F7-BF10-4F06-9EEC-459237E9F068}" srcOrd="5" destOrd="0" presId="urn:microsoft.com/office/officeart/2005/8/layout/orgChart1"/>
    <dgm:cxn modelId="{A74C8631-A335-4C26-8D12-2C979C8DB2D4}" type="presParOf" srcId="{547010F7-BF10-4F06-9EEC-459237E9F068}" destId="{C7CDA08B-7664-45E6-B484-8959CA7E1BA1}" srcOrd="0" destOrd="0" presId="urn:microsoft.com/office/officeart/2005/8/layout/orgChart1"/>
    <dgm:cxn modelId="{84882ADC-C69F-4B9D-9AF5-86E3F46D9D0C}" type="presParOf" srcId="{C7CDA08B-7664-45E6-B484-8959CA7E1BA1}" destId="{2013FC50-A6B4-4241-9921-159FD01F5D78}" srcOrd="0" destOrd="0" presId="urn:microsoft.com/office/officeart/2005/8/layout/orgChart1"/>
    <dgm:cxn modelId="{7D7F86B4-B7EA-4796-8536-54D4583A5BCD}" type="presParOf" srcId="{C7CDA08B-7664-45E6-B484-8959CA7E1BA1}" destId="{AB1A4362-D735-4B92-B5D8-81EA1275585B}" srcOrd="1" destOrd="0" presId="urn:microsoft.com/office/officeart/2005/8/layout/orgChart1"/>
    <dgm:cxn modelId="{B41A0966-295A-42A8-8754-B3DDD909A9F9}" type="presParOf" srcId="{547010F7-BF10-4F06-9EEC-459237E9F068}" destId="{0636B3FA-837D-4FAB-9FEF-AAA9E0612B03}" srcOrd="1" destOrd="0" presId="urn:microsoft.com/office/officeart/2005/8/layout/orgChart1"/>
    <dgm:cxn modelId="{C33DE63D-BD25-429F-8CCE-257E42360BA8}" type="presParOf" srcId="{547010F7-BF10-4F06-9EEC-459237E9F068}" destId="{BFC31659-8A6D-4868-96CE-65404D851E10}" srcOrd="2" destOrd="0" presId="urn:microsoft.com/office/officeart/2005/8/layout/orgChart1"/>
    <dgm:cxn modelId="{9016C960-311A-43BD-AE2B-9EEB2495EA16}" type="presParOf" srcId="{F9B1A09C-1E29-45DB-8A64-1858B4FAB02F}" destId="{D641ABA1-8200-46EA-A94B-2DFA94EFE3EC}" srcOrd="6" destOrd="0" presId="urn:microsoft.com/office/officeart/2005/8/layout/orgChart1"/>
    <dgm:cxn modelId="{1F2E9AD2-D681-4861-ADB7-943D6C2EF091}" type="presParOf" srcId="{F9B1A09C-1E29-45DB-8A64-1858B4FAB02F}" destId="{9D1EA6AD-99E1-4BE6-8AB6-0C12D0BDF9FA}" srcOrd="7" destOrd="0" presId="urn:microsoft.com/office/officeart/2005/8/layout/orgChart1"/>
    <dgm:cxn modelId="{7C895D0C-B419-4390-82C7-6F8D154DFA70}" type="presParOf" srcId="{9D1EA6AD-99E1-4BE6-8AB6-0C12D0BDF9FA}" destId="{6C9B0D5F-F547-4525-B694-A1080FEAA5D2}" srcOrd="0" destOrd="0" presId="urn:microsoft.com/office/officeart/2005/8/layout/orgChart1"/>
    <dgm:cxn modelId="{65FE8833-C03C-4ED9-B468-2E8FFA9334C0}" type="presParOf" srcId="{6C9B0D5F-F547-4525-B694-A1080FEAA5D2}" destId="{BB9AA6E5-F29C-41BA-BED5-17C907E346DE}" srcOrd="0" destOrd="0" presId="urn:microsoft.com/office/officeart/2005/8/layout/orgChart1"/>
    <dgm:cxn modelId="{128919A1-50F6-4C6E-9E0D-09FE6342A39E}" type="presParOf" srcId="{6C9B0D5F-F547-4525-B694-A1080FEAA5D2}" destId="{AFC05B51-F766-4225-AB73-2505159710FE}" srcOrd="1" destOrd="0" presId="urn:microsoft.com/office/officeart/2005/8/layout/orgChart1"/>
    <dgm:cxn modelId="{05108643-1BB1-483C-BB6D-B4DEF6F80FCF}" type="presParOf" srcId="{9D1EA6AD-99E1-4BE6-8AB6-0C12D0BDF9FA}" destId="{2DA85ED9-3F34-4343-9B80-AE5855299F67}" srcOrd="1" destOrd="0" presId="urn:microsoft.com/office/officeart/2005/8/layout/orgChart1"/>
    <dgm:cxn modelId="{0B1FA112-B007-44D1-94F5-919900C40AC0}" type="presParOf" srcId="{9D1EA6AD-99E1-4BE6-8AB6-0C12D0BDF9FA}" destId="{2DD7A26E-3EBF-459A-8C04-E851DB1B3E42}" srcOrd="2" destOrd="0" presId="urn:microsoft.com/office/officeart/2005/8/layout/orgChart1"/>
    <dgm:cxn modelId="{848FA6AD-3C6E-4EE8-8E85-E2A33A1B7CB2}" type="presParOf" srcId="{F9B1A09C-1E29-45DB-8A64-1858B4FAB02F}" destId="{D3CC25F4-C315-43DE-A6D6-0434E170836A}" srcOrd="8" destOrd="0" presId="urn:microsoft.com/office/officeart/2005/8/layout/orgChart1"/>
    <dgm:cxn modelId="{32A56AFA-3129-420A-AA54-CEC13B467320}" type="presParOf" srcId="{F9B1A09C-1E29-45DB-8A64-1858B4FAB02F}" destId="{6AA994F4-5199-4280-B485-4703539B96F9}" srcOrd="9" destOrd="0" presId="urn:microsoft.com/office/officeart/2005/8/layout/orgChart1"/>
    <dgm:cxn modelId="{24103BB9-88D9-4299-985A-C6D9F66402E5}" type="presParOf" srcId="{6AA994F4-5199-4280-B485-4703539B96F9}" destId="{1B20D20A-CBA5-4386-AD41-17B15F19C949}" srcOrd="0" destOrd="0" presId="urn:microsoft.com/office/officeart/2005/8/layout/orgChart1"/>
    <dgm:cxn modelId="{7E54CF89-A507-4BFF-AF45-6CA56111CB8D}" type="presParOf" srcId="{1B20D20A-CBA5-4386-AD41-17B15F19C949}" destId="{36D4351E-9F25-4ED5-B661-0D8C2858F873}" srcOrd="0" destOrd="0" presId="urn:microsoft.com/office/officeart/2005/8/layout/orgChart1"/>
    <dgm:cxn modelId="{64D78D42-99B9-4527-A6CF-9D2DA38A22C3}" type="presParOf" srcId="{1B20D20A-CBA5-4386-AD41-17B15F19C949}" destId="{20984DA2-787C-4886-976E-3FD9077D66E5}" srcOrd="1" destOrd="0" presId="urn:microsoft.com/office/officeart/2005/8/layout/orgChart1"/>
    <dgm:cxn modelId="{89AF12AE-79E3-4119-9682-C2BBE03ABA3E}" type="presParOf" srcId="{6AA994F4-5199-4280-B485-4703539B96F9}" destId="{0BC41757-7518-413B-9129-8B045F61B69D}" srcOrd="1" destOrd="0" presId="urn:microsoft.com/office/officeart/2005/8/layout/orgChart1"/>
    <dgm:cxn modelId="{24F7C451-A2B7-47F3-A4DA-AF8347FDD4D5}" type="presParOf" srcId="{0BC41757-7518-413B-9129-8B045F61B69D}" destId="{F2037210-8BE7-4628-9E8D-89DA4EE50AF5}" srcOrd="0" destOrd="0" presId="urn:microsoft.com/office/officeart/2005/8/layout/orgChart1"/>
    <dgm:cxn modelId="{A5B734C8-3707-4E8F-9683-A1D9BEBC2CC3}" type="presParOf" srcId="{0BC41757-7518-413B-9129-8B045F61B69D}" destId="{3516AC89-183A-4F92-A89A-13AE661F2D54}" srcOrd="1" destOrd="0" presId="urn:microsoft.com/office/officeart/2005/8/layout/orgChart1"/>
    <dgm:cxn modelId="{6E6B7BBE-15CD-4A86-92A7-A3B488A1E62F}" type="presParOf" srcId="{3516AC89-183A-4F92-A89A-13AE661F2D54}" destId="{DA9967EB-EE79-47C2-A0C3-8F1A7EF48247}" srcOrd="0" destOrd="0" presId="urn:microsoft.com/office/officeart/2005/8/layout/orgChart1"/>
    <dgm:cxn modelId="{08C07739-70F3-4D10-8E79-91EDFCA01336}" type="presParOf" srcId="{DA9967EB-EE79-47C2-A0C3-8F1A7EF48247}" destId="{1AFA4717-08AC-4D88-8AB2-78AD224A4FA7}" srcOrd="0" destOrd="0" presId="urn:microsoft.com/office/officeart/2005/8/layout/orgChart1"/>
    <dgm:cxn modelId="{72791504-9C22-41B5-9575-1FA621C6B9F6}" type="presParOf" srcId="{DA9967EB-EE79-47C2-A0C3-8F1A7EF48247}" destId="{052EAB8A-A475-41A1-B44B-6F2B67B37697}" srcOrd="1" destOrd="0" presId="urn:microsoft.com/office/officeart/2005/8/layout/orgChart1"/>
    <dgm:cxn modelId="{41673B54-9D02-4936-B5DF-3F906EC5ACCD}" type="presParOf" srcId="{3516AC89-183A-4F92-A89A-13AE661F2D54}" destId="{B55E1FD3-2EC2-48CC-BB26-16DC3895CF12}" srcOrd="1" destOrd="0" presId="urn:microsoft.com/office/officeart/2005/8/layout/orgChart1"/>
    <dgm:cxn modelId="{04621AB7-8C89-462C-A834-5BF797B1B1AC}" type="presParOf" srcId="{3516AC89-183A-4F92-A89A-13AE661F2D54}" destId="{A4F29426-1CEA-453F-8133-3BB3DECA41AF}" srcOrd="2" destOrd="0" presId="urn:microsoft.com/office/officeart/2005/8/layout/orgChart1"/>
    <dgm:cxn modelId="{5F4C5068-88D5-4E2E-B33F-31DBE94EB551}" type="presParOf" srcId="{0BC41757-7518-413B-9129-8B045F61B69D}" destId="{8BFC0521-411C-4352-BFCD-F3DB6FE1EEFC}" srcOrd="2" destOrd="0" presId="urn:microsoft.com/office/officeart/2005/8/layout/orgChart1"/>
    <dgm:cxn modelId="{70EBA709-53AF-4466-8F60-F72D2C0B49CF}" type="presParOf" srcId="{0BC41757-7518-413B-9129-8B045F61B69D}" destId="{9B78E003-C6EA-4518-9764-5A942BC07B06}" srcOrd="3" destOrd="0" presId="urn:microsoft.com/office/officeart/2005/8/layout/orgChart1"/>
    <dgm:cxn modelId="{539E27DA-9142-468F-BEDC-50C3CB8A5B7B}" type="presParOf" srcId="{9B78E003-C6EA-4518-9764-5A942BC07B06}" destId="{92FF4D9C-0892-4DA3-A264-4BF2310DCDB7}" srcOrd="0" destOrd="0" presId="urn:microsoft.com/office/officeart/2005/8/layout/orgChart1"/>
    <dgm:cxn modelId="{A4EF3F8A-9592-4672-83A6-80DAA18584E5}" type="presParOf" srcId="{92FF4D9C-0892-4DA3-A264-4BF2310DCDB7}" destId="{1A845F15-9F7C-4C84-9517-19CD7ED92CB5}" srcOrd="0" destOrd="0" presId="urn:microsoft.com/office/officeart/2005/8/layout/orgChart1"/>
    <dgm:cxn modelId="{74F910BF-9BD2-4E1C-AD19-9E1145B64C7A}" type="presParOf" srcId="{92FF4D9C-0892-4DA3-A264-4BF2310DCDB7}" destId="{AB95B7D6-6407-4AA1-9545-81FA7C6A33D4}" srcOrd="1" destOrd="0" presId="urn:microsoft.com/office/officeart/2005/8/layout/orgChart1"/>
    <dgm:cxn modelId="{6BCCC840-FB0D-4953-A578-B5E9EEF89BB7}" type="presParOf" srcId="{9B78E003-C6EA-4518-9764-5A942BC07B06}" destId="{4A96135B-3EDE-4099-915D-C998EE06B4DB}" srcOrd="1" destOrd="0" presId="urn:microsoft.com/office/officeart/2005/8/layout/orgChart1"/>
    <dgm:cxn modelId="{5B9C45C1-5764-47F4-BCBA-8D0FE9CB66C1}" type="presParOf" srcId="{9B78E003-C6EA-4518-9764-5A942BC07B06}" destId="{ECEB226E-C8DC-40A9-A729-12837E6D2DC2}" srcOrd="2" destOrd="0" presId="urn:microsoft.com/office/officeart/2005/8/layout/orgChart1"/>
    <dgm:cxn modelId="{AC6F0DA9-5C5D-46FC-B5C2-ABAF1DE462E7}" type="presParOf" srcId="{0BC41757-7518-413B-9129-8B045F61B69D}" destId="{5C335AAB-1120-47BB-973E-2032D2E5B171}" srcOrd="4" destOrd="0" presId="urn:microsoft.com/office/officeart/2005/8/layout/orgChart1"/>
    <dgm:cxn modelId="{A83B69DB-2A4D-44D7-AFCD-0DA0270553AC}" type="presParOf" srcId="{0BC41757-7518-413B-9129-8B045F61B69D}" destId="{F0692DD9-818F-4AC8-B929-7F632F377689}" srcOrd="5" destOrd="0" presId="urn:microsoft.com/office/officeart/2005/8/layout/orgChart1"/>
    <dgm:cxn modelId="{B77D4CBE-A9BC-4C73-ACC9-FE46358F0478}" type="presParOf" srcId="{F0692DD9-818F-4AC8-B929-7F632F377689}" destId="{46E69356-3E84-44CC-B68D-58E28FB9CC4A}" srcOrd="0" destOrd="0" presId="urn:microsoft.com/office/officeart/2005/8/layout/orgChart1"/>
    <dgm:cxn modelId="{95D0051A-DEDD-48A5-8452-D39F1E0E2081}" type="presParOf" srcId="{46E69356-3E84-44CC-B68D-58E28FB9CC4A}" destId="{0C377DCC-91B7-469B-8FD3-D08B8C6059F7}" srcOrd="0" destOrd="0" presId="urn:microsoft.com/office/officeart/2005/8/layout/orgChart1"/>
    <dgm:cxn modelId="{241E72A5-B1EF-4F62-B923-30FA6FD87642}" type="presParOf" srcId="{46E69356-3E84-44CC-B68D-58E28FB9CC4A}" destId="{DFD46F9A-A8DE-4F1B-ABA6-04EA4E2546FF}" srcOrd="1" destOrd="0" presId="urn:microsoft.com/office/officeart/2005/8/layout/orgChart1"/>
    <dgm:cxn modelId="{5D61E4F2-C398-4D26-A7D1-B940576330A4}" type="presParOf" srcId="{F0692DD9-818F-4AC8-B929-7F632F377689}" destId="{4E9DA9C8-4272-4BF0-A458-94F5014C3664}" srcOrd="1" destOrd="0" presId="urn:microsoft.com/office/officeart/2005/8/layout/orgChart1"/>
    <dgm:cxn modelId="{231DBF50-F72A-4D7C-A57B-A97AD979EDA8}" type="presParOf" srcId="{F0692DD9-818F-4AC8-B929-7F632F377689}" destId="{D1731EEB-19D0-4C08-BF8A-A40D0079D744}" srcOrd="2" destOrd="0" presId="urn:microsoft.com/office/officeart/2005/8/layout/orgChart1"/>
    <dgm:cxn modelId="{03D2F5DB-B31A-425C-8256-516D50F32250}" type="presParOf" srcId="{0BC41757-7518-413B-9129-8B045F61B69D}" destId="{08A0D6AC-1C8D-40C6-9820-F0C3B346B1B9}" srcOrd="6" destOrd="0" presId="urn:microsoft.com/office/officeart/2005/8/layout/orgChart1"/>
    <dgm:cxn modelId="{7343C085-37B5-40E8-B2EF-FC81B2DCC3D9}" type="presParOf" srcId="{0BC41757-7518-413B-9129-8B045F61B69D}" destId="{38CDB861-2167-4559-AEAA-E3C6881F205C}" srcOrd="7" destOrd="0" presId="urn:microsoft.com/office/officeart/2005/8/layout/orgChart1"/>
    <dgm:cxn modelId="{19FDCAA0-BEA7-499B-9D84-36A88C2DA48B}" type="presParOf" srcId="{38CDB861-2167-4559-AEAA-E3C6881F205C}" destId="{8B3AFB7A-D2B4-4920-9FA4-3FF18A035590}" srcOrd="0" destOrd="0" presId="urn:microsoft.com/office/officeart/2005/8/layout/orgChart1"/>
    <dgm:cxn modelId="{0B71632C-77FA-4104-A779-FED7579DCC1E}" type="presParOf" srcId="{8B3AFB7A-D2B4-4920-9FA4-3FF18A035590}" destId="{5535DD20-DBA7-4F7A-A2EE-114D60D188C7}" srcOrd="0" destOrd="0" presId="urn:microsoft.com/office/officeart/2005/8/layout/orgChart1"/>
    <dgm:cxn modelId="{B5BB775C-3EFA-4D44-BFC9-F96066F067D9}" type="presParOf" srcId="{8B3AFB7A-D2B4-4920-9FA4-3FF18A035590}" destId="{858D144A-868C-476C-ABAC-7A10DF6F7174}" srcOrd="1" destOrd="0" presId="urn:microsoft.com/office/officeart/2005/8/layout/orgChart1"/>
    <dgm:cxn modelId="{7ADB0B9E-3A02-497C-9C59-518C0B2A4D99}" type="presParOf" srcId="{38CDB861-2167-4559-AEAA-E3C6881F205C}" destId="{ABA28112-E2D3-475B-946D-9D5E7FFCE8D3}" srcOrd="1" destOrd="0" presId="urn:microsoft.com/office/officeart/2005/8/layout/orgChart1"/>
    <dgm:cxn modelId="{9246BBA1-BF3F-4DD9-953D-A21F29B9AAF3}" type="presParOf" srcId="{38CDB861-2167-4559-AEAA-E3C6881F205C}" destId="{5108A270-78ED-4E70-8780-267965B34F7A}" srcOrd="2" destOrd="0" presId="urn:microsoft.com/office/officeart/2005/8/layout/orgChart1"/>
    <dgm:cxn modelId="{5A4FF7D4-B1C7-4BFB-8109-10E4F91D2449}" type="presParOf" srcId="{6AA994F4-5199-4280-B485-4703539B96F9}" destId="{7368923B-3F15-440D-B927-92CEB848365A}" srcOrd="2" destOrd="0" presId="urn:microsoft.com/office/officeart/2005/8/layout/orgChart1"/>
    <dgm:cxn modelId="{1BFE8091-3CF5-4BD8-AEB9-6B45FFA97AE6}" type="presParOf" srcId="{63A7A43F-5555-430A-A77E-B333E09718A8}" destId="{8976EFC1-3534-46DA-8F73-8C5732D3189F}" srcOrd="2" destOrd="0" presId="urn:microsoft.com/office/officeart/2005/8/layout/orgChart1"/>
    <dgm:cxn modelId="{5F0A97F2-DD40-47FC-97D1-F52CD187F1D1}" type="presParOf" srcId="{968A8323-2BE1-4B14-A92C-5523C356A486}" destId="{4A67DB08-58B6-4099-83F0-FB0760C25143}" srcOrd="4" destOrd="0" presId="urn:microsoft.com/office/officeart/2005/8/layout/orgChart1"/>
    <dgm:cxn modelId="{0D261B68-1B65-4FFE-9E35-4C6A3BF22348}" type="presParOf" srcId="{968A8323-2BE1-4B14-A92C-5523C356A486}" destId="{64F64FB3-7A9E-411E-A2A0-1A6A0AAB1C24}" srcOrd="5" destOrd="0" presId="urn:microsoft.com/office/officeart/2005/8/layout/orgChart1"/>
    <dgm:cxn modelId="{1C30415E-777C-46D7-AB6A-E2EB2386076F}" type="presParOf" srcId="{64F64FB3-7A9E-411E-A2A0-1A6A0AAB1C24}" destId="{4FACB6B2-407D-4645-9B58-C5596F472040}" srcOrd="0" destOrd="0" presId="urn:microsoft.com/office/officeart/2005/8/layout/orgChart1"/>
    <dgm:cxn modelId="{1E621B96-642E-4548-9E97-3076329A0BF1}" type="presParOf" srcId="{4FACB6B2-407D-4645-9B58-C5596F472040}" destId="{D02CA7D4-613D-4ADC-B907-A46770705EA4}" srcOrd="0" destOrd="0" presId="urn:microsoft.com/office/officeart/2005/8/layout/orgChart1"/>
    <dgm:cxn modelId="{86C6AC36-4331-47D7-9C02-0726969C769D}" type="presParOf" srcId="{4FACB6B2-407D-4645-9B58-C5596F472040}" destId="{E914B59A-4149-4E12-916C-3389F2F3011F}" srcOrd="1" destOrd="0" presId="urn:microsoft.com/office/officeart/2005/8/layout/orgChart1"/>
    <dgm:cxn modelId="{E0920B5E-0791-4345-80BF-BF11A1148B70}" type="presParOf" srcId="{64F64FB3-7A9E-411E-A2A0-1A6A0AAB1C24}" destId="{E89B4C06-9ADB-441E-AD14-F704A982379B}" srcOrd="1" destOrd="0" presId="urn:microsoft.com/office/officeart/2005/8/layout/orgChart1"/>
    <dgm:cxn modelId="{C86F15BB-F4B9-4269-B214-DDA2A4B960FD}" type="presParOf" srcId="{64F64FB3-7A9E-411E-A2A0-1A6A0AAB1C24}" destId="{869FFD71-83E3-40B1-9424-C1CB17F6F847}" srcOrd="2" destOrd="0" presId="urn:microsoft.com/office/officeart/2005/8/layout/orgChart1"/>
    <dgm:cxn modelId="{A6101F3B-05AF-4768-8786-2369DECEC9F5}" type="presParOf" srcId="{968A8323-2BE1-4B14-A92C-5523C356A486}" destId="{ED800154-75FF-487D-9392-9D054022976C}" srcOrd="6" destOrd="0" presId="urn:microsoft.com/office/officeart/2005/8/layout/orgChart1"/>
    <dgm:cxn modelId="{D29CE316-CB2F-48A8-981F-5A655DBC7A43}" type="presParOf" srcId="{968A8323-2BE1-4B14-A92C-5523C356A486}" destId="{7FDA81E1-3949-4192-9CE9-03E9224D501E}" srcOrd="7" destOrd="0" presId="urn:microsoft.com/office/officeart/2005/8/layout/orgChart1"/>
    <dgm:cxn modelId="{CFA9BD9D-DA50-4DD7-B826-7857CADEB901}" type="presParOf" srcId="{7FDA81E1-3949-4192-9CE9-03E9224D501E}" destId="{1D07B737-DC5D-41CD-8FD7-4B17C86380AF}" srcOrd="0" destOrd="0" presId="urn:microsoft.com/office/officeart/2005/8/layout/orgChart1"/>
    <dgm:cxn modelId="{C20E6FDA-EE0E-4926-9D58-63729D3D1782}" type="presParOf" srcId="{1D07B737-DC5D-41CD-8FD7-4B17C86380AF}" destId="{9BCB208A-8055-452C-A040-7F33017285F7}" srcOrd="0" destOrd="0" presId="urn:microsoft.com/office/officeart/2005/8/layout/orgChart1"/>
    <dgm:cxn modelId="{1F654146-87AC-42E6-B04D-C7874862F2B3}" type="presParOf" srcId="{1D07B737-DC5D-41CD-8FD7-4B17C86380AF}" destId="{D3FF2B63-F7DD-43E4-8374-2DE156BB57CE}" srcOrd="1" destOrd="0" presId="urn:microsoft.com/office/officeart/2005/8/layout/orgChart1"/>
    <dgm:cxn modelId="{F10054B2-6776-48C2-8CFB-3B59FB6E8883}" type="presParOf" srcId="{7FDA81E1-3949-4192-9CE9-03E9224D501E}" destId="{22C7C91D-CAE3-4A36-96EE-B9DF428857A4}" srcOrd="1" destOrd="0" presId="urn:microsoft.com/office/officeart/2005/8/layout/orgChart1"/>
    <dgm:cxn modelId="{41B887FC-1A03-4D02-AD85-CAD74CA6B7A0}" type="presParOf" srcId="{7FDA81E1-3949-4192-9CE9-03E9224D501E}" destId="{A9BDAEA0-CBA3-4BCC-B1FA-09B15C40EEF6}" srcOrd="2" destOrd="0" presId="urn:microsoft.com/office/officeart/2005/8/layout/orgChart1"/>
    <dgm:cxn modelId="{F6C3D2A3-D558-4EFE-B524-07FDF26651BE}" type="presParOf" srcId="{8DBAB473-7057-447C-84D8-6EC81A8F1777}" destId="{385CB2D8-83BA-4103-B0D9-FFD778425A2B}" srcOrd="2" destOrd="0" presId="urn:microsoft.com/office/officeart/2005/8/layout/orgChart1"/>
    <dgm:cxn modelId="{BD86C4EF-5B26-411D-B731-D6607223C417}" type="presParOf" srcId="{385CB2D8-83BA-4103-B0D9-FFD778425A2B}" destId="{8248806F-16D7-4CBE-AE61-A608496F67DF}" srcOrd="0" destOrd="0" presId="urn:microsoft.com/office/officeart/2005/8/layout/orgChart1"/>
    <dgm:cxn modelId="{A6D4C81C-C5CD-4259-B03D-234B044FF740}" type="presParOf" srcId="{385CB2D8-83BA-4103-B0D9-FFD778425A2B}" destId="{0303B7E7-AA19-4938-AA48-138CB3CDA4A5}" srcOrd="1" destOrd="0" presId="urn:microsoft.com/office/officeart/2005/8/layout/orgChart1"/>
    <dgm:cxn modelId="{3B391059-62FC-4609-9C6A-F8E1F61BC0E2}" type="presParOf" srcId="{0303B7E7-AA19-4938-AA48-138CB3CDA4A5}" destId="{9186C70E-5B13-4D68-B588-964319375AEF}" srcOrd="0" destOrd="0" presId="urn:microsoft.com/office/officeart/2005/8/layout/orgChart1"/>
    <dgm:cxn modelId="{3DC45D29-D495-4A5E-BE5F-A0BA0AF36EC8}" type="presParOf" srcId="{9186C70E-5B13-4D68-B588-964319375AEF}" destId="{01D98E16-AA43-47A5-B317-7F85CFBF6B38}" srcOrd="0" destOrd="0" presId="urn:microsoft.com/office/officeart/2005/8/layout/orgChart1"/>
    <dgm:cxn modelId="{F31A4EB4-C013-4851-B11E-9BFD30CC2C1B}" type="presParOf" srcId="{9186C70E-5B13-4D68-B588-964319375AEF}" destId="{8AC5D88F-4678-40AA-A18F-BF2BB9EA144B}" srcOrd="1" destOrd="0" presId="urn:microsoft.com/office/officeart/2005/8/layout/orgChart1"/>
    <dgm:cxn modelId="{E335632B-238F-44A3-971F-3158EF8272BE}" type="presParOf" srcId="{0303B7E7-AA19-4938-AA48-138CB3CDA4A5}" destId="{DC215202-914C-42FA-9E69-8E9C29657A5C}" srcOrd="1" destOrd="0" presId="urn:microsoft.com/office/officeart/2005/8/layout/orgChart1"/>
    <dgm:cxn modelId="{21659FB4-2EE8-485E-876D-AF33FA7268AD}" type="presParOf" srcId="{0303B7E7-AA19-4938-AA48-138CB3CDA4A5}" destId="{B108C5AA-1FB4-4745-A150-12F012948C00}" srcOrd="2" destOrd="0" presId="urn:microsoft.com/office/officeart/2005/8/layout/orgChart1"/>
    <dgm:cxn modelId="{9B732A3D-16F4-47E1-BB1A-9DBD200D7CD4}" type="presParOf" srcId="{B813D444-8B0E-405F-882F-9DB529F49F9A}" destId="{29EE97BE-FF97-4A45-BDB7-33870BD4CB18}" srcOrd="2" destOrd="0" presId="urn:microsoft.com/office/officeart/2005/8/layout/orgChart1"/>
    <dgm:cxn modelId="{CFFA0ADE-A9CA-42BB-B16F-FD9D9C9218D5}" type="presParOf" srcId="{29EE97BE-FF97-4A45-BDB7-33870BD4CB18}" destId="{5D72A70A-D120-477D-BAAA-715A44D9B6AB}" srcOrd="0" destOrd="0" presId="urn:microsoft.com/office/officeart/2005/8/layout/orgChart1"/>
    <dgm:cxn modelId="{31AB32AB-DD95-4266-B90F-9129A2D298A5}" type="presParOf" srcId="{29EE97BE-FF97-4A45-BDB7-33870BD4CB18}" destId="{5E5CC9E4-AE12-4E65-AE02-8B29BECC9F61}" srcOrd="1" destOrd="0" presId="urn:microsoft.com/office/officeart/2005/8/layout/orgChart1"/>
    <dgm:cxn modelId="{5902C2D5-1308-4930-9044-7815BACAF9A4}" type="presParOf" srcId="{5E5CC9E4-AE12-4E65-AE02-8B29BECC9F61}" destId="{3335E3DF-6B58-4959-99AD-1F5AB5AAC664}" srcOrd="0" destOrd="0" presId="urn:microsoft.com/office/officeart/2005/8/layout/orgChart1"/>
    <dgm:cxn modelId="{F68EBFEE-6F07-45FA-91B3-F1002C84F340}" type="presParOf" srcId="{3335E3DF-6B58-4959-99AD-1F5AB5AAC664}" destId="{985F9916-FDD7-448D-8BC1-4AE86604E0A0}" srcOrd="0" destOrd="0" presId="urn:microsoft.com/office/officeart/2005/8/layout/orgChart1"/>
    <dgm:cxn modelId="{B96BF073-5C3B-4D80-B867-112A2806BA41}" type="presParOf" srcId="{3335E3DF-6B58-4959-99AD-1F5AB5AAC664}" destId="{3B114478-A8C7-4647-BEBD-04573918A097}" srcOrd="1" destOrd="0" presId="urn:microsoft.com/office/officeart/2005/8/layout/orgChart1"/>
    <dgm:cxn modelId="{93792C92-15B7-429D-92CD-7347A9CAD67B}" type="presParOf" srcId="{5E5CC9E4-AE12-4E65-AE02-8B29BECC9F61}" destId="{C7CE52D6-3424-435A-8E31-D9B8B4712C7F}" srcOrd="1" destOrd="0" presId="urn:microsoft.com/office/officeart/2005/8/layout/orgChart1"/>
    <dgm:cxn modelId="{14E05B51-941D-4D20-B767-411EA27D508F}" type="presParOf" srcId="{5E5CC9E4-AE12-4E65-AE02-8B29BECC9F61}" destId="{FCC3DC10-7035-438C-905D-859D98E69BAE}" srcOrd="2" destOrd="0" presId="urn:microsoft.com/office/officeart/2005/8/layout/orgChart1"/>
  </dgm:cxnLst>
  <dgm:bg/>
  <dgm:whole>
    <a:ln w="0" cmpd="tri">
      <a:prstDash val="solid"/>
    </a:ln>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FC44A3C-C428-4C5D-BE31-BB493699F2F5}" type="doc">
      <dgm:prSet loTypeId="urn:microsoft.com/office/officeart/2005/8/layout/hierarchy2" loCatId="hierarchy" qsTypeId="urn:microsoft.com/office/officeart/2005/8/quickstyle/simple3" qsCatId="simple" csTypeId="urn:microsoft.com/office/officeart/2005/8/colors/accent0_1" csCatId="mainScheme" phldr="1"/>
      <dgm:spPr/>
      <dgm:t>
        <a:bodyPr/>
        <a:lstStyle/>
        <a:p>
          <a:endParaRPr lang="tr-TR"/>
        </a:p>
      </dgm:t>
    </dgm:pt>
    <dgm:pt modelId="{CFF3860B-0F0C-4918-B7AC-3FE99C77AE65}">
      <dgm:prSet phldrT="[Metin]" custT="1"/>
      <dgm:spPr/>
      <dgm:t>
        <a:bodyPr/>
        <a:lstStyle/>
        <a:p>
          <a:r>
            <a:rPr lang="tr-TR" sz="1600"/>
            <a:t>Kuruluş Birlikleri</a:t>
          </a:r>
        </a:p>
      </dgm:t>
    </dgm:pt>
    <dgm:pt modelId="{1B9E8A7F-1A0F-4738-B9B1-E1159F315F71}" type="parTrans" cxnId="{5091832B-279A-477E-A293-1D51424ECC99}">
      <dgm:prSet/>
      <dgm:spPr/>
      <dgm:t>
        <a:bodyPr/>
        <a:lstStyle/>
        <a:p>
          <a:endParaRPr lang="tr-TR" sz="1600"/>
        </a:p>
      </dgm:t>
    </dgm:pt>
    <dgm:pt modelId="{D4EA874E-3683-45A0-B7CF-AB4514C52DF4}" type="sibTrans" cxnId="{5091832B-279A-477E-A293-1D51424ECC99}">
      <dgm:prSet/>
      <dgm:spPr/>
      <dgm:t>
        <a:bodyPr/>
        <a:lstStyle/>
        <a:p>
          <a:endParaRPr lang="tr-TR" sz="1600"/>
        </a:p>
      </dgm:t>
    </dgm:pt>
    <dgm:pt modelId="{B8CBF000-CA82-4391-8073-2B9C631692B9}">
      <dgm:prSet phldrT="[Metin]" custT="1"/>
      <dgm:spPr/>
      <dgm:t>
        <a:bodyPr/>
        <a:lstStyle/>
        <a:p>
          <a:r>
            <a:rPr lang="tr-TR" sz="1600"/>
            <a:t>TBB</a:t>
          </a:r>
        </a:p>
      </dgm:t>
    </dgm:pt>
    <dgm:pt modelId="{791000D9-2EE4-4383-917E-C31E76A5CE28}" type="parTrans" cxnId="{B272777F-407D-4EBD-B96F-EDC30A9016B8}">
      <dgm:prSet custT="1"/>
      <dgm:spPr/>
      <dgm:t>
        <a:bodyPr/>
        <a:lstStyle/>
        <a:p>
          <a:endParaRPr lang="tr-TR" sz="1600"/>
        </a:p>
      </dgm:t>
    </dgm:pt>
    <dgm:pt modelId="{131FF2AB-7F8F-4087-8A83-3F591345B285}" type="sibTrans" cxnId="{B272777F-407D-4EBD-B96F-EDC30A9016B8}">
      <dgm:prSet/>
      <dgm:spPr/>
      <dgm:t>
        <a:bodyPr/>
        <a:lstStyle/>
        <a:p>
          <a:endParaRPr lang="tr-TR" sz="1600"/>
        </a:p>
      </dgm:t>
    </dgm:pt>
    <dgm:pt modelId="{DC3C4FDF-C532-44AB-8149-4BDD79C93CA5}">
      <dgm:prSet phldrT="[Metin]" custT="1"/>
      <dgm:spPr/>
      <dgm:t>
        <a:bodyPr/>
        <a:lstStyle/>
        <a:p>
          <a:r>
            <a:rPr lang="tr-TR" sz="1600"/>
            <a:t>TKBB</a:t>
          </a:r>
        </a:p>
      </dgm:t>
    </dgm:pt>
    <dgm:pt modelId="{695D018F-26B4-46BB-9FDE-2E891FC5818C}" type="parTrans" cxnId="{779FBF5E-BBF8-4BD4-A85C-CB59F879BDC7}">
      <dgm:prSet custT="1"/>
      <dgm:spPr/>
      <dgm:t>
        <a:bodyPr/>
        <a:lstStyle/>
        <a:p>
          <a:endParaRPr lang="tr-TR" sz="1600"/>
        </a:p>
      </dgm:t>
    </dgm:pt>
    <dgm:pt modelId="{49A4B997-92DD-4B53-8BEA-52EB61B6002E}" type="sibTrans" cxnId="{779FBF5E-BBF8-4BD4-A85C-CB59F879BDC7}">
      <dgm:prSet/>
      <dgm:spPr/>
      <dgm:t>
        <a:bodyPr/>
        <a:lstStyle/>
        <a:p>
          <a:endParaRPr lang="tr-TR" sz="1600"/>
        </a:p>
      </dgm:t>
    </dgm:pt>
    <dgm:pt modelId="{28ED9228-7FE9-421A-B5F1-A3F8D4144D1A}">
      <dgm:prSet custT="1"/>
      <dgm:spPr/>
      <dgm:t>
        <a:bodyPr/>
        <a:lstStyle/>
        <a:p>
          <a:r>
            <a:rPr lang="tr-TR" sz="1600"/>
            <a:t>Genel Kurul</a:t>
          </a:r>
        </a:p>
      </dgm:t>
    </dgm:pt>
    <dgm:pt modelId="{0966DDB9-4801-4A97-9652-18202E32008A}" type="parTrans" cxnId="{89639979-92D7-4752-ADBE-153AACB902A7}">
      <dgm:prSet custT="1"/>
      <dgm:spPr/>
      <dgm:t>
        <a:bodyPr/>
        <a:lstStyle/>
        <a:p>
          <a:endParaRPr lang="tr-TR" sz="1600"/>
        </a:p>
      </dgm:t>
    </dgm:pt>
    <dgm:pt modelId="{3A2F58DF-946F-4B08-BC97-301A38F206BA}" type="sibTrans" cxnId="{89639979-92D7-4752-ADBE-153AACB902A7}">
      <dgm:prSet/>
      <dgm:spPr/>
      <dgm:t>
        <a:bodyPr/>
        <a:lstStyle/>
        <a:p>
          <a:endParaRPr lang="tr-TR" sz="1600"/>
        </a:p>
      </dgm:t>
    </dgm:pt>
    <dgm:pt modelId="{258475D4-E8F6-49EB-801E-C6740F6759F7}">
      <dgm:prSet custT="1"/>
      <dgm:spPr/>
      <dgm:t>
        <a:bodyPr/>
        <a:lstStyle/>
        <a:p>
          <a:r>
            <a:rPr lang="tr-TR" sz="1600"/>
            <a:t>Yönetim Kurulu</a:t>
          </a:r>
        </a:p>
      </dgm:t>
    </dgm:pt>
    <dgm:pt modelId="{D1A7F027-AFBF-4A2B-8393-B39AEEDD4A8C}" type="parTrans" cxnId="{72108835-8700-4354-B801-228B741D54BE}">
      <dgm:prSet custT="1"/>
      <dgm:spPr/>
      <dgm:t>
        <a:bodyPr/>
        <a:lstStyle/>
        <a:p>
          <a:endParaRPr lang="tr-TR" sz="1600"/>
        </a:p>
      </dgm:t>
    </dgm:pt>
    <dgm:pt modelId="{2A544A8D-99C6-4CC8-B8A3-D0224A4F9F99}" type="sibTrans" cxnId="{72108835-8700-4354-B801-228B741D54BE}">
      <dgm:prSet/>
      <dgm:spPr/>
      <dgm:t>
        <a:bodyPr/>
        <a:lstStyle/>
        <a:p>
          <a:endParaRPr lang="tr-TR" sz="1600"/>
        </a:p>
      </dgm:t>
    </dgm:pt>
    <dgm:pt modelId="{EC72C72E-26A4-412C-A03C-A76E06E15297}">
      <dgm:prSet custT="1"/>
      <dgm:spPr/>
      <dgm:t>
        <a:bodyPr/>
        <a:lstStyle/>
        <a:p>
          <a:r>
            <a:rPr lang="tr-TR" sz="1600"/>
            <a:t>Genel Kurul</a:t>
          </a:r>
        </a:p>
      </dgm:t>
    </dgm:pt>
    <dgm:pt modelId="{A1963033-5DB9-49A0-8E1F-4AFCB5445AE4}" type="parTrans" cxnId="{C24292D6-23DA-48F0-B25E-7239BE53A6CA}">
      <dgm:prSet custT="1"/>
      <dgm:spPr/>
      <dgm:t>
        <a:bodyPr/>
        <a:lstStyle/>
        <a:p>
          <a:endParaRPr lang="tr-TR" sz="1600"/>
        </a:p>
      </dgm:t>
    </dgm:pt>
    <dgm:pt modelId="{DE21CC86-B2A5-45EA-B9A7-411B88C1D697}" type="sibTrans" cxnId="{C24292D6-23DA-48F0-B25E-7239BE53A6CA}">
      <dgm:prSet/>
      <dgm:spPr/>
      <dgm:t>
        <a:bodyPr/>
        <a:lstStyle/>
        <a:p>
          <a:endParaRPr lang="tr-TR" sz="1600"/>
        </a:p>
      </dgm:t>
    </dgm:pt>
    <dgm:pt modelId="{AF3BCBBC-6508-4DC2-8C9F-8F18A6D65832}">
      <dgm:prSet custT="1"/>
      <dgm:spPr/>
      <dgm:t>
        <a:bodyPr/>
        <a:lstStyle/>
        <a:p>
          <a:r>
            <a:rPr lang="tr-TR" sz="1600"/>
            <a:t>Yönetim Kurulu</a:t>
          </a:r>
        </a:p>
      </dgm:t>
    </dgm:pt>
    <dgm:pt modelId="{C7032443-6D76-4C44-9888-E802736970D3}" type="parTrans" cxnId="{996CB2EB-FBB7-4211-B99A-258DD96B3116}">
      <dgm:prSet custT="1"/>
      <dgm:spPr/>
      <dgm:t>
        <a:bodyPr/>
        <a:lstStyle/>
        <a:p>
          <a:endParaRPr lang="tr-TR" sz="1600"/>
        </a:p>
      </dgm:t>
    </dgm:pt>
    <dgm:pt modelId="{34C1C718-6EC5-417C-8776-B10FD3583F03}" type="sibTrans" cxnId="{996CB2EB-FBB7-4211-B99A-258DD96B3116}">
      <dgm:prSet/>
      <dgm:spPr/>
      <dgm:t>
        <a:bodyPr/>
        <a:lstStyle/>
        <a:p>
          <a:endParaRPr lang="tr-TR" sz="1600"/>
        </a:p>
      </dgm:t>
    </dgm:pt>
    <dgm:pt modelId="{5C60F75C-A77B-4955-B1E2-D668FE460BCF}">
      <dgm:prSet custT="1"/>
      <dgm:spPr/>
      <dgm:t>
        <a:bodyPr/>
        <a:lstStyle/>
        <a:p>
          <a:r>
            <a:rPr lang="tr-TR" sz="1600"/>
            <a:t>Denetçiler</a:t>
          </a:r>
        </a:p>
      </dgm:t>
    </dgm:pt>
    <dgm:pt modelId="{60132A06-4E38-42F1-87B1-DF1FE8C4DF63}" type="parTrans" cxnId="{00310F9B-5565-4075-B002-12EF2920774D}">
      <dgm:prSet custT="1"/>
      <dgm:spPr/>
      <dgm:t>
        <a:bodyPr/>
        <a:lstStyle/>
        <a:p>
          <a:endParaRPr lang="tr-TR" sz="1600"/>
        </a:p>
      </dgm:t>
    </dgm:pt>
    <dgm:pt modelId="{AADAE15C-D4AE-4C96-B67D-FDB09B9C6FDD}" type="sibTrans" cxnId="{00310F9B-5565-4075-B002-12EF2920774D}">
      <dgm:prSet/>
      <dgm:spPr/>
      <dgm:t>
        <a:bodyPr/>
        <a:lstStyle/>
        <a:p>
          <a:endParaRPr lang="tr-TR" sz="1600"/>
        </a:p>
      </dgm:t>
    </dgm:pt>
    <dgm:pt modelId="{744F1728-64C2-474B-8A5F-9231CB07E8FC}">
      <dgm:prSet custT="1"/>
      <dgm:spPr/>
      <dgm:t>
        <a:bodyPr/>
        <a:lstStyle/>
        <a:p>
          <a:r>
            <a:rPr lang="tr-TR" sz="1600"/>
            <a:t>Denetçiler</a:t>
          </a:r>
        </a:p>
      </dgm:t>
    </dgm:pt>
    <dgm:pt modelId="{7B7C7649-E904-4DA2-B5CE-A12C3C36347A}" type="parTrans" cxnId="{C6E8581F-FB9D-4FFE-95CC-FF07486C08A9}">
      <dgm:prSet custT="1"/>
      <dgm:spPr/>
      <dgm:t>
        <a:bodyPr/>
        <a:lstStyle/>
        <a:p>
          <a:endParaRPr lang="tr-TR" sz="1600"/>
        </a:p>
      </dgm:t>
    </dgm:pt>
    <dgm:pt modelId="{20E4A0E6-973D-4509-9514-CDCD121155D3}" type="sibTrans" cxnId="{C6E8581F-FB9D-4FFE-95CC-FF07486C08A9}">
      <dgm:prSet/>
      <dgm:spPr/>
      <dgm:t>
        <a:bodyPr/>
        <a:lstStyle/>
        <a:p>
          <a:endParaRPr lang="tr-TR" sz="1600"/>
        </a:p>
      </dgm:t>
    </dgm:pt>
    <dgm:pt modelId="{5D17FB56-3E75-40F5-B03C-1B21749719E2}">
      <dgm:prSet custT="1"/>
      <dgm:spPr/>
      <dgm:t>
        <a:bodyPr/>
        <a:lstStyle/>
        <a:p>
          <a:r>
            <a:rPr lang="tr-TR" sz="1600"/>
            <a:t>Genel Sekreterlik</a:t>
          </a:r>
        </a:p>
      </dgm:t>
    </dgm:pt>
    <dgm:pt modelId="{809B0B93-826E-4173-BDB3-249D1499EC12}" type="parTrans" cxnId="{DF278BFA-50A2-42A6-9960-B0F99B9BD65C}">
      <dgm:prSet custT="1"/>
      <dgm:spPr/>
      <dgm:t>
        <a:bodyPr/>
        <a:lstStyle/>
        <a:p>
          <a:endParaRPr lang="tr-TR" sz="1600"/>
        </a:p>
      </dgm:t>
    </dgm:pt>
    <dgm:pt modelId="{8E24F142-6DBB-4D16-8770-7A96B37225A4}" type="sibTrans" cxnId="{DF278BFA-50A2-42A6-9960-B0F99B9BD65C}">
      <dgm:prSet/>
      <dgm:spPr/>
      <dgm:t>
        <a:bodyPr/>
        <a:lstStyle/>
        <a:p>
          <a:endParaRPr lang="tr-TR" sz="1600"/>
        </a:p>
      </dgm:t>
    </dgm:pt>
    <dgm:pt modelId="{7F1B2AE9-EE4C-43B4-AEAF-E4F5967504E3}">
      <dgm:prSet custT="1"/>
      <dgm:spPr/>
      <dgm:t>
        <a:bodyPr/>
        <a:lstStyle/>
        <a:p>
          <a:r>
            <a:rPr lang="tr-TR" sz="1600"/>
            <a:t>Danışma Kurulu</a:t>
          </a:r>
        </a:p>
      </dgm:t>
    </dgm:pt>
    <dgm:pt modelId="{8E6C2B9A-F1D4-4D36-95FA-E297312EC30A}" type="parTrans" cxnId="{627EE493-08EF-496D-87C8-EF951BFA83D9}">
      <dgm:prSet custT="1"/>
      <dgm:spPr/>
      <dgm:t>
        <a:bodyPr/>
        <a:lstStyle/>
        <a:p>
          <a:endParaRPr lang="tr-TR" sz="1600"/>
        </a:p>
      </dgm:t>
    </dgm:pt>
    <dgm:pt modelId="{9F3C4CC6-4DA0-4E43-9D5F-196A4DDD12FC}" type="sibTrans" cxnId="{627EE493-08EF-496D-87C8-EF951BFA83D9}">
      <dgm:prSet/>
      <dgm:spPr/>
      <dgm:t>
        <a:bodyPr/>
        <a:lstStyle/>
        <a:p>
          <a:endParaRPr lang="tr-TR" sz="1600"/>
        </a:p>
      </dgm:t>
    </dgm:pt>
    <dgm:pt modelId="{B730F1C0-CD33-4FA1-9F4A-30BD71811A6E}">
      <dgm:prSet custT="1"/>
      <dgm:spPr/>
      <dgm:t>
        <a:bodyPr/>
        <a:lstStyle/>
        <a:p>
          <a:r>
            <a:rPr lang="tr-TR" sz="1600"/>
            <a:t>Genel Sekreterlik</a:t>
          </a:r>
        </a:p>
      </dgm:t>
    </dgm:pt>
    <dgm:pt modelId="{3480F985-6A6A-4979-8926-BE8466A5C4D2}" type="parTrans" cxnId="{1449A8E5-56BF-430A-BCD2-7C04F66F903F}">
      <dgm:prSet custT="1"/>
      <dgm:spPr/>
      <dgm:t>
        <a:bodyPr/>
        <a:lstStyle/>
        <a:p>
          <a:endParaRPr lang="tr-TR" sz="1600"/>
        </a:p>
      </dgm:t>
    </dgm:pt>
    <dgm:pt modelId="{49713716-7957-4C2D-98BC-D8ED50D4416A}" type="sibTrans" cxnId="{1449A8E5-56BF-430A-BCD2-7C04F66F903F}">
      <dgm:prSet/>
      <dgm:spPr/>
      <dgm:t>
        <a:bodyPr/>
        <a:lstStyle/>
        <a:p>
          <a:endParaRPr lang="tr-TR" sz="1600"/>
        </a:p>
      </dgm:t>
    </dgm:pt>
    <dgm:pt modelId="{532624B0-1A7A-47B2-8930-4EDC9622BDBD}" type="pres">
      <dgm:prSet presAssocID="{4FC44A3C-C428-4C5D-BE31-BB493699F2F5}" presName="diagram" presStyleCnt="0">
        <dgm:presLayoutVars>
          <dgm:chPref val="1"/>
          <dgm:dir/>
          <dgm:animOne val="branch"/>
          <dgm:animLvl val="lvl"/>
          <dgm:resizeHandles val="exact"/>
        </dgm:presLayoutVars>
      </dgm:prSet>
      <dgm:spPr/>
      <dgm:t>
        <a:bodyPr/>
        <a:lstStyle/>
        <a:p>
          <a:endParaRPr lang="tr-TR"/>
        </a:p>
      </dgm:t>
    </dgm:pt>
    <dgm:pt modelId="{3900BD70-AC5B-44FB-9E20-762AE52DF0CD}" type="pres">
      <dgm:prSet presAssocID="{CFF3860B-0F0C-4918-B7AC-3FE99C77AE65}" presName="root1" presStyleCnt="0"/>
      <dgm:spPr/>
    </dgm:pt>
    <dgm:pt modelId="{7B61FE19-AF7D-47D6-B16A-88467133154C}" type="pres">
      <dgm:prSet presAssocID="{CFF3860B-0F0C-4918-B7AC-3FE99C77AE65}" presName="LevelOneTextNode" presStyleLbl="node0" presStyleIdx="0" presStyleCnt="1">
        <dgm:presLayoutVars>
          <dgm:chPref val="3"/>
        </dgm:presLayoutVars>
      </dgm:prSet>
      <dgm:spPr/>
      <dgm:t>
        <a:bodyPr/>
        <a:lstStyle/>
        <a:p>
          <a:endParaRPr lang="tr-TR"/>
        </a:p>
      </dgm:t>
    </dgm:pt>
    <dgm:pt modelId="{07CF95A6-9D80-47B3-B73C-DBED2D57B9FF}" type="pres">
      <dgm:prSet presAssocID="{CFF3860B-0F0C-4918-B7AC-3FE99C77AE65}" presName="level2hierChild" presStyleCnt="0"/>
      <dgm:spPr/>
    </dgm:pt>
    <dgm:pt modelId="{1E01FFE1-4904-47F1-8B51-2C1A68C26D09}" type="pres">
      <dgm:prSet presAssocID="{791000D9-2EE4-4383-917E-C31E76A5CE28}" presName="conn2-1" presStyleLbl="parChTrans1D2" presStyleIdx="0" presStyleCnt="2"/>
      <dgm:spPr/>
      <dgm:t>
        <a:bodyPr/>
        <a:lstStyle/>
        <a:p>
          <a:endParaRPr lang="tr-TR"/>
        </a:p>
      </dgm:t>
    </dgm:pt>
    <dgm:pt modelId="{0297741A-E4C9-44B1-BA45-77A7289F4C4D}" type="pres">
      <dgm:prSet presAssocID="{791000D9-2EE4-4383-917E-C31E76A5CE28}" presName="connTx" presStyleLbl="parChTrans1D2" presStyleIdx="0" presStyleCnt="2"/>
      <dgm:spPr/>
      <dgm:t>
        <a:bodyPr/>
        <a:lstStyle/>
        <a:p>
          <a:endParaRPr lang="tr-TR"/>
        </a:p>
      </dgm:t>
    </dgm:pt>
    <dgm:pt modelId="{A96B45A1-3E99-4CF0-9788-53873AD792E0}" type="pres">
      <dgm:prSet presAssocID="{B8CBF000-CA82-4391-8073-2B9C631692B9}" presName="root2" presStyleCnt="0"/>
      <dgm:spPr/>
    </dgm:pt>
    <dgm:pt modelId="{DE3EA401-5B3C-477C-916B-A2611C115468}" type="pres">
      <dgm:prSet presAssocID="{B8CBF000-CA82-4391-8073-2B9C631692B9}" presName="LevelTwoTextNode" presStyleLbl="node2" presStyleIdx="0" presStyleCnt="2">
        <dgm:presLayoutVars>
          <dgm:chPref val="3"/>
        </dgm:presLayoutVars>
      </dgm:prSet>
      <dgm:spPr/>
      <dgm:t>
        <a:bodyPr/>
        <a:lstStyle/>
        <a:p>
          <a:endParaRPr lang="tr-TR"/>
        </a:p>
      </dgm:t>
    </dgm:pt>
    <dgm:pt modelId="{A4457E5F-65D8-41DC-B58A-29D2237B3A54}" type="pres">
      <dgm:prSet presAssocID="{B8CBF000-CA82-4391-8073-2B9C631692B9}" presName="level3hierChild" presStyleCnt="0"/>
      <dgm:spPr/>
    </dgm:pt>
    <dgm:pt modelId="{D69D3C9C-011C-43EF-9CE5-578315CF5D88}" type="pres">
      <dgm:prSet presAssocID="{0966DDB9-4801-4A97-9652-18202E32008A}" presName="conn2-1" presStyleLbl="parChTrans1D3" presStyleIdx="0" presStyleCnt="6"/>
      <dgm:spPr/>
      <dgm:t>
        <a:bodyPr/>
        <a:lstStyle/>
        <a:p>
          <a:endParaRPr lang="tr-TR"/>
        </a:p>
      </dgm:t>
    </dgm:pt>
    <dgm:pt modelId="{7338F0F5-C73E-4AD2-9268-AA67FF4D9B87}" type="pres">
      <dgm:prSet presAssocID="{0966DDB9-4801-4A97-9652-18202E32008A}" presName="connTx" presStyleLbl="parChTrans1D3" presStyleIdx="0" presStyleCnt="6"/>
      <dgm:spPr/>
      <dgm:t>
        <a:bodyPr/>
        <a:lstStyle/>
        <a:p>
          <a:endParaRPr lang="tr-TR"/>
        </a:p>
      </dgm:t>
    </dgm:pt>
    <dgm:pt modelId="{26921429-86F9-4A3D-88D9-743E1D310168}" type="pres">
      <dgm:prSet presAssocID="{28ED9228-7FE9-421A-B5F1-A3F8D4144D1A}" presName="root2" presStyleCnt="0"/>
      <dgm:spPr/>
    </dgm:pt>
    <dgm:pt modelId="{A84F72A1-51E8-49E7-9AB4-91C377F6E1D1}" type="pres">
      <dgm:prSet presAssocID="{28ED9228-7FE9-421A-B5F1-A3F8D4144D1A}" presName="LevelTwoTextNode" presStyleLbl="node3" presStyleIdx="0" presStyleCnt="6">
        <dgm:presLayoutVars>
          <dgm:chPref val="3"/>
        </dgm:presLayoutVars>
      </dgm:prSet>
      <dgm:spPr/>
      <dgm:t>
        <a:bodyPr/>
        <a:lstStyle/>
        <a:p>
          <a:endParaRPr lang="tr-TR"/>
        </a:p>
      </dgm:t>
    </dgm:pt>
    <dgm:pt modelId="{ED592DDC-62E0-4466-B6E6-DA031CCBDB59}" type="pres">
      <dgm:prSet presAssocID="{28ED9228-7FE9-421A-B5F1-A3F8D4144D1A}" presName="level3hierChild" presStyleCnt="0"/>
      <dgm:spPr/>
    </dgm:pt>
    <dgm:pt modelId="{D84573D9-3796-49CE-924E-D979762655F2}" type="pres">
      <dgm:prSet presAssocID="{D1A7F027-AFBF-4A2B-8393-B39AEEDD4A8C}" presName="conn2-1" presStyleLbl="parChTrans1D3" presStyleIdx="1" presStyleCnt="6"/>
      <dgm:spPr/>
      <dgm:t>
        <a:bodyPr/>
        <a:lstStyle/>
        <a:p>
          <a:endParaRPr lang="tr-TR"/>
        </a:p>
      </dgm:t>
    </dgm:pt>
    <dgm:pt modelId="{72565BF3-7C94-4AB2-B833-359E02479C3F}" type="pres">
      <dgm:prSet presAssocID="{D1A7F027-AFBF-4A2B-8393-B39AEEDD4A8C}" presName="connTx" presStyleLbl="parChTrans1D3" presStyleIdx="1" presStyleCnt="6"/>
      <dgm:spPr/>
      <dgm:t>
        <a:bodyPr/>
        <a:lstStyle/>
        <a:p>
          <a:endParaRPr lang="tr-TR"/>
        </a:p>
      </dgm:t>
    </dgm:pt>
    <dgm:pt modelId="{45703727-F920-48DB-A703-D5189CCB720A}" type="pres">
      <dgm:prSet presAssocID="{258475D4-E8F6-49EB-801E-C6740F6759F7}" presName="root2" presStyleCnt="0"/>
      <dgm:spPr/>
    </dgm:pt>
    <dgm:pt modelId="{8CAA5156-88F6-4C65-9D8E-B621E5125AF6}" type="pres">
      <dgm:prSet presAssocID="{258475D4-E8F6-49EB-801E-C6740F6759F7}" presName="LevelTwoTextNode" presStyleLbl="node3" presStyleIdx="1" presStyleCnt="6">
        <dgm:presLayoutVars>
          <dgm:chPref val="3"/>
        </dgm:presLayoutVars>
      </dgm:prSet>
      <dgm:spPr/>
      <dgm:t>
        <a:bodyPr/>
        <a:lstStyle/>
        <a:p>
          <a:endParaRPr lang="tr-TR"/>
        </a:p>
      </dgm:t>
    </dgm:pt>
    <dgm:pt modelId="{D860F5B2-313B-48E3-BD25-6986A4966FF9}" type="pres">
      <dgm:prSet presAssocID="{258475D4-E8F6-49EB-801E-C6740F6759F7}" presName="level3hierChild" presStyleCnt="0"/>
      <dgm:spPr/>
    </dgm:pt>
    <dgm:pt modelId="{BC1C4740-47B5-4C0A-BC0B-394C321AEB4F}" type="pres">
      <dgm:prSet presAssocID="{809B0B93-826E-4173-BDB3-249D1499EC12}" presName="conn2-1" presStyleLbl="parChTrans1D4" presStyleIdx="0" presStyleCnt="3"/>
      <dgm:spPr/>
      <dgm:t>
        <a:bodyPr/>
        <a:lstStyle/>
        <a:p>
          <a:endParaRPr lang="tr-TR"/>
        </a:p>
      </dgm:t>
    </dgm:pt>
    <dgm:pt modelId="{179F5B56-C68B-4C90-B81B-9B2D89263E98}" type="pres">
      <dgm:prSet presAssocID="{809B0B93-826E-4173-BDB3-249D1499EC12}" presName="connTx" presStyleLbl="parChTrans1D4" presStyleIdx="0" presStyleCnt="3"/>
      <dgm:spPr/>
      <dgm:t>
        <a:bodyPr/>
        <a:lstStyle/>
        <a:p>
          <a:endParaRPr lang="tr-TR"/>
        </a:p>
      </dgm:t>
    </dgm:pt>
    <dgm:pt modelId="{2F3CB933-FCB8-4095-8FA4-E4622B2D9C12}" type="pres">
      <dgm:prSet presAssocID="{5D17FB56-3E75-40F5-B03C-1B21749719E2}" presName="root2" presStyleCnt="0"/>
      <dgm:spPr/>
    </dgm:pt>
    <dgm:pt modelId="{982DC5DB-4184-4E64-B629-3BE9C92A3E32}" type="pres">
      <dgm:prSet presAssocID="{5D17FB56-3E75-40F5-B03C-1B21749719E2}" presName="LevelTwoTextNode" presStyleLbl="node4" presStyleIdx="0" presStyleCnt="3">
        <dgm:presLayoutVars>
          <dgm:chPref val="3"/>
        </dgm:presLayoutVars>
      </dgm:prSet>
      <dgm:spPr/>
      <dgm:t>
        <a:bodyPr/>
        <a:lstStyle/>
        <a:p>
          <a:endParaRPr lang="tr-TR"/>
        </a:p>
      </dgm:t>
    </dgm:pt>
    <dgm:pt modelId="{A3DC1282-0D68-4020-9BFB-C27911408A4E}" type="pres">
      <dgm:prSet presAssocID="{5D17FB56-3E75-40F5-B03C-1B21749719E2}" presName="level3hierChild" presStyleCnt="0"/>
      <dgm:spPr/>
    </dgm:pt>
    <dgm:pt modelId="{6C43B1CD-8699-45EE-A85D-8BE3F580D507}" type="pres">
      <dgm:prSet presAssocID="{8E6C2B9A-F1D4-4D36-95FA-E297312EC30A}" presName="conn2-1" presStyleLbl="parChTrans1D4" presStyleIdx="1" presStyleCnt="3"/>
      <dgm:spPr/>
      <dgm:t>
        <a:bodyPr/>
        <a:lstStyle/>
        <a:p>
          <a:endParaRPr lang="tr-TR"/>
        </a:p>
      </dgm:t>
    </dgm:pt>
    <dgm:pt modelId="{226B4476-BE5D-4791-8BEE-BAE12249C72D}" type="pres">
      <dgm:prSet presAssocID="{8E6C2B9A-F1D4-4D36-95FA-E297312EC30A}" presName="connTx" presStyleLbl="parChTrans1D4" presStyleIdx="1" presStyleCnt="3"/>
      <dgm:spPr/>
      <dgm:t>
        <a:bodyPr/>
        <a:lstStyle/>
        <a:p>
          <a:endParaRPr lang="tr-TR"/>
        </a:p>
      </dgm:t>
    </dgm:pt>
    <dgm:pt modelId="{983DC5A7-BAE6-438B-BF25-B403802F199E}" type="pres">
      <dgm:prSet presAssocID="{7F1B2AE9-EE4C-43B4-AEAF-E4F5967504E3}" presName="root2" presStyleCnt="0"/>
      <dgm:spPr/>
    </dgm:pt>
    <dgm:pt modelId="{F67C9054-8799-47C9-9ED6-6224C93F8856}" type="pres">
      <dgm:prSet presAssocID="{7F1B2AE9-EE4C-43B4-AEAF-E4F5967504E3}" presName="LevelTwoTextNode" presStyleLbl="node4" presStyleIdx="1" presStyleCnt="3">
        <dgm:presLayoutVars>
          <dgm:chPref val="3"/>
        </dgm:presLayoutVars>
      </dgm:prSet>
      <dgm:spPr/>
      <dgm:t>
        <a:bodyPr/>
        <a:lstStyle/>
        <a:p>
          <a:endParaRPr lang="tr-TR"/>
        </a:p>
      </dgm:t>
    </dgm:pt>
    <dgm:pt modelId="{58048394-7785-4EB7-9FAE-C96D1EFF9752}" type="pres">
      <dgm:prSet presAssocID="{7F1B2AE9-EE4C-43B4-AEAF-E4F5967504E3}" presName="level3hierChild" presStyleCnt="0"/>
      <dgm:spPr/>
    </dgm:pt>
    <dgm:pt modelId="{CAA3F5B2-FACB-44BB-9EF6-17BE1828D8F8}" type="pres">
      <dgm:prSet presAssocID="{7B7C7649-E904-4DA2-B5CE-A12C3C36347A}" presName="conn2-1" presStyleLbl="parChTrans1D3" presStyleIdx="2" presStyleCnt="6"/>
      <dgm:spPr/>
      <dgm:t>
        <a:bodyPr/>
        <a:lstStyle/>
        <a:p>
          <a:endParaRPr lang="tr-TR"/>
        </a:p>
      </dgm:t>
    </dgm:pt>
    <dgm:pt modelId="{01DA693E-1C1E-4214-AB1C-42203EFBC359}" type="pres">
      <dgm:prSet presAssocID="{7B7C7649-E904-4DA2-B5CE-A12C3C36347A}" presName="connTx" presStyleLbl="parChTrans1D3" presStyleIdx="2" presStyleCnt="6"/>
      <dgm:spPr/>
      <dgm:t>
        <a:bodyPr/>
        <a:lstStyle/>
        <a:p>
          <a:endParaRPr lang="tr-TR"/>
        </a:p>
      </dgm:t>
    </dgm:pt>
    <dgm:pt modelId="{96FFDFDB-8160-41E8-A678-89E21B57A751}" type="pres">
      <dgm:prSet presAssocID="{744F1728-64C2-474B-8A5F-9231CB07E8FC}" presName="root2" presStyleCnt="0"/>
      <dgm:spPr/>
    </dgm:pt>
    <dgm:pt modelId="{DB32FB63-FE05-440D-9AEE-F78A28777DE4}" type="pres">
      <dgm:prSet presAssocID="{744F1728-64C2-474B-8A5F-9231CB07E8FC}" presName="LevelTwoTextNode" presStyleLbl="node3" presStyleIdx="2" presStyleCnt="6">
        <dgm:presLayoutVars>
          <dgm:chPref val="3"/>
        </dgm:presLayoutVars>
      </dgm:prSet>
      <dgm:spPr/>
      <dgm:t>
        <a:bodyPr/>
        <a:lstStyle/>
        <a:p>
          <a:endParaRPr lang="tr-TR"/>
        </a:p>
      </dgm:t>
    </dgm:pt>
    <dgm:pt modelId="{BC9FC8A4-52B2-4D67-AA27-6838F0E5FBA6}" type="pres">
      <dgm:prSet presAssocID="{744F1728-64C2-474B-8A5F-9231CB07E8FC}" presName="level3hierChild" presStyleCnt="0"/>
      <dgm:spPr/>
    </dgm:pt>
    <dgm:pt modelId="{4690F07C-1ACB-4795-8DC9-92A7475919E1}" type="pres">
      <dgm:prSet presAssocID="{695D018F-26B4-46BB-9FDE-2E891FC5818C}" presName="conn2-1" presStyleLbl="parChTrans1D2" presStyleIdx="1" presStyleCnt="2"/>
      <dgm:spPr/>
      <dgm:t>
        <a:bodyPr/>
        <a:lstStyle/>
        <a:p>
          <a:endParaRPr lang="tr-TR"/>
        </a:p>
      </dgm:t>
    </dgm:pt>
    <dgm:pt modelId="{0F3594E3-1E14-4D2B-ADC2-21810A827FAE}" type="pres">
      <dgm:prSet presAssocID="{695D018F-26B4-46BB-9FDE-2E891FC5818C}" presName="connTx" presStyleLbl="parChTrans1D2" presStyleIdx="1" presStyleCnt="2"/>
      <dgm:spPr/>
      <dgm:t>
        <a:bodyPr/>
        <a:lstStyle/>
        <a:p>
          <a:endParaRPr lang="tr-TR"/>
        </a:p>
      </dgm:t>
    </dgm:pt>
    <dgm:pt modelId="{DC67BDF2-0085-4D3C-8699-67E1122A2FE6}" type="pres">
      <dgm:prSet presAssocID="{DC3C4FDF-C532-44AB-8149-4BDD79C93CA5}" presName="root2" presStyleCnt="0"/>
      <dgm:spPr/>
    </dgm:pt>
    <dgm:pt modelId="{8F04A6E2-2572-472E-A2E6-4AA30E7EB496}" type="pres">
      <dgm:prSet presAssocID="{DC3C4FDF-C532-44AB-8149-4BDD79C93CA5}" presName="LevelTwoTextNode" presStyleLbl="node2" presStyleIdx="1" presStyleCnt="2">
        <dgm:presLayoutVars>
          <dgm:chPref val="3"/>
        </dgm:presLayoutVars>
      </dgm:prSet>
      <dgm:spPr/>
      <dgm:t>
        <a:bodyPr/>
        <a:lstStyle/>
        <a:p>
          <a:endParaRPr lang="tr-TR"/>
        </a:p>
      </dgm:t>
    </dgm:pt>
    <dgm:pt modelId="{B5ED6C50-4F5D-4C02-9684-54A4B7E9771C}" type="pres">
      <dgm:prSet presAssocID="{DC3C4FDF-C532-44AB-8149-4BDD79C93CA5}" presName="level3hierChild" presStyleCnt="0"/>
      <dgm:spPr/>
    </dgm:pt>
    <dgm:pt modelId="{CA975599-A569-48DA-AD5B-B198F9309A51}" type="pres">
      <dgm:prSet presAssocID="{A1963033-5DB9-49A0-8E1F-4AFCB5445AE4}" presName="conn2-1" presStyleLbl="parChTrans1D3" presStyleIdx="3" presStyleCnt="6"/>
      <dgm:spPr/>
      <dgm:t>
        <a:bodyPr/>
        <a:lstStyle/>
        <a:p>
          <a:endParaRPr lang="tr-TR"/>
        </a:p>
      </dgm:t>
    </dgm:pt>
    <dgm:pt modelId="{FF30A5E8-C8B0-4DC3-BF9D-D232DD4893D0}" type="pres">
      <dgm:prSet presAssocID="{A1963033-5DB9-49A0-8E1F-4AFCB5445AE4}" presName="connTx" presStyleLbl="parChTrans1D3" presStyleIdx="3" presStyleCnt="6"/>
      <dgm:spPr/>
      <dgm:t>
        <a:bodyPr/>
        <a:lstStyle/>
        <a:p>
          <a:endParaRPr lang="tr-TR"/>
        </a:p>
      </dgm:t>
    </dgm:pt>
    <dgm:pt modelId="{D1A2AE17-5556-459C-8634-DDB753C85F0C}" type="pres">
      <dgm:prSet presAssocID="{EC72C72E-26A4-412C-A03C-A76E06E15297}" presName="root2" presStyleCnt="0"/>
      <dgm:spPr/>
    </dgm:pt>
    <dgm:pt modelId="{9BD6AE7A-29AF-4331-BB3E-1C9EB96C003D}" type="pres">
      <dgm:prSet presAssocID="{EC72C72E-26A4-412C-A03C-A76E06E15297}" presName="LevelTwoTextNode" presStyleLbl="node3" presStyleIdx="3" presStyleCnt="6" custLinFactNeighborX="2528" custLinFactNeighborY="-5056">
        <dgm:presLayoutVars>
          <dgm:chPref val="3"/>
        </dgm:presLayoutVars>
      </dgm:prSet>
      <dgm:spPr/>
      <dgm:t>
        <a:bodyPr/>
        <a:lstStyle/>
        <a:p>
          <a:endParaRPr lang="tr-TR"/>
        </a:p>
      </dgm:t>
    </dgm:pt>
    <dgm:pt modelId="{77CAE55B-6BD1-435D-80CD-A802C016901B}" type="pres">
      <dgm:prSet presAssocID="{EC72C72E-26A4-412C-A03C-A76E06E15297}" presName="level3hierChild" presStyleCnt="0"/>
      <dgm:spPr/>
    </dgm:pt>
    <dgm:pt modelId="{7C4D3B80-71DD-4D95-B12E-1C3933E0D42D}" type="pres">
      <dgm:prSet presAssocID="{C7032443-6D76-4C44-9888-E802736970D3}" presName="conn2-1" presStyleLbl="parChTrans1D3" presStyleIdx="4" presStyleCnt="6"/>
      <dgm:spPr/>
      <dgm:t>
        <a:bodyPr/>
        <a:lstStyle/>
        <a:p>
          <a:endParaRPr lang="tr-TR"/>
        </a:p>
      </dgm:t>
    </dgm:pt>
    <dgm:pt modelId="{78DE7076-86B0-4F94-A02D-D18FBBA9B310}" type="pres">
      <dgm:prSet presAssocID="{C7032443-6D76-4C44-9888-E802736970D3}" presName="connTx" presStyleLbl="parChTrans1D3" presStyleIdx="4" presStyleCnt="6"/>
      <dgm:spPr/>
      <dgm:t>
        <a:bodyPr/>
        <a:lstStyle/>
        <a:p>
          <a:endParaRPr lang="tr-TR"/>
        </a:p>
      </dgm:t>
    </dgm:pt>
    <dgm:pt modelId="{B806624A-D586-400C-9348-8DEDB29C27F6}" type="pres">
      <dgm:prSet presAssocID="{AF3BCBBC-6508-4DC2-8C9F-8F18A6D65832}" presName="root2" presStyleCnt="0"/>
      <dgm:spPr/>
    </dgm:pt>
    <dgm:pt modelId="{F718577F-10F1-466F-9C71-FC6A9F14D7B3}" type="pres">
      <dgm:prSet presAssocID="{AF3BCBBC-6508-4DC2-8C9F-8F18A6D65832}" presName="LevelTwoTextNode" presStyleLbl="node3" presStyleIdx="4" presStyleCnt="6">
        <dgm:presLayoutVars>
          <dgm:chPref val="3"/>
        </dgm:presLayoutVars>
      </dgm:prSet>
      <dgm:spPr/>
      <dgm:t>
        <a:bodyPr/>
        <a:lstStyle/>
        <a:p>
          <a:endParaRPr lang="tr-TR"/>
        </a:p>
      </dgm:t>
    </dgm:pt>
    <dgm:pt modelId="{003F3063-D886-40C9-A55A-37DB553580F3}" type="pres">
      <dgm:prSet presAssocID="{AF3BCBBC-6508-4DC2-8C9F-8F18A6D65832}" presName="level3hierChild" presStyleCnt="0"/>
      <dgm:spPr/>
    </dgm:pt>
    <dgm:pt modelId="{0069402E-7B0A-4236-A7B7-F8A53D9A057E}" type="pres">
      <dgm:prSet presAssocID="{3480F985-6A6A-4979-8926-BE8466A5C4D2}" presName="conn2-1" presStyleLbl="parChTrans1D4" presStyleIdx="2" presStyleCnt="3"/>
      <dgm:spPr/>
      <dgm:t>
        <a:bodyPr/>
        <a:lstStyle/>
        <a:p>
          <a:endParaRPr lang="tr-TR"/>
        </a:p>
      </dgm:t>
    </dgm:pt>
    <dgm:pt modelId="{6D5CD6D0-7E5B-458B-922F-F8226F0D32CB}" type="pres">
      <dgm:prSet presAssocID="{3480F985-6A6A-4979-8926-BE8466A5C4D2}" presName="connTx" presStyleLbl="parChTrans1D4" presStyleIdx="2" presStyleCnt="3"/>
      <dgm:spPr/>
      <dgm:t>
        <a:bodyPr/>
        <a:lstStyle/>
        <a:p>
          <a:endParaRPr lang="tr-TR"/>
        </a:p>
      </dgm:t>
    </dgm:pt>
    <dgm:pt modelId="{9CA51A51-709E-458D-AAEA-93511450C469}" type="pres">
      <dgm:prSet presAssocID="{B730F1C0-CD33-4FA1-9F4A-30BD71811A6E}" presName="root2" presStyleCnt="0"/>
      <dgm:spPr/>
    </dgm:pt>
    <dgm:pt modelId="{BB582DBB-A2EC-4911-ADFD-0D503F53335B}" type="pres">
      <dgm:prSet presAssocID="{B730F1C0-CD33-4FA1-9F4A-30BD71811A6E}" presName="LevelTwoTextNode" presStyleLbl="node4" presStyleIdx="2" presStyleCnt="3">
        <dgm:presLayoutVars>
          <dgm:chPref val="3"/>
        </dgm:presLayoutVars>
      </dgm:prSet>
      <dgm:spPr/>
      <dgm:t>
        <a:bodyPr/>
        <a:lstStyle/>
        <a:p>
          <a:endParaRPr lang="tr-TR"/>
        </a:p>
      </dgm:t>
    </dgm:pt>
    <dgm:pt modelId="{6BBFE93A-8B58-49E0-9C60-3544EF1E8151}" type="pres">
      <dgm:prSet presAssocID="{B730F1C0-CD33-4FA1-9F4A-30BD71811A6E}" presName="level3hierChild" presStyleCnt="0"/>
      <dgm:spPr/>
    </dgm:pt>
    <dgm:pt modelId="{0EB8F1E6-B007-4BC4-98B5-2292C6849DF4}" type="pres">
      <dgm:prSet presAssocID="{60132A06-4E38-42F1-87B1-DF1FE8C4DF63}" presName="conn2-1" presStyleLbl="parChTrans1D3" presStyleIdx="5" presStyleCnt="6"/>
      <dgm:spPr/>
      <dgm:t>
        <a:bodyPr/>
        <a:lstStyle/>
        <a:p>
          <a:endParaRPr lang="tr-TR"/>
        </a:p>
      </dgm:t>
    </dgm:pt>
    <dgm:pt modelId="{412082DC-3098-4BF5-9014-FCF7DEEDFDEB}" type="pres">
      <dgm:prSet presAssocID="{60132A06-4E38-42F1-87B1-DF1FE8C4DF63}" presName="connTx" presStyleLbl="parChTrans1D3" presStyleIdx="5" presStyleCnt="6"/>
      <dgm:spPr/>
      <dgm:t>
        <a:bodyPr/>
        <a:lstStyle/>
        <a:p>
          <a:endParaRPr lang="tr-TR"/>
        </a:p>
      </dgm:t>
    </dgm:pt>
    <dgm:pt modelId="{48BF00DB-A5D7-48BF-A643-FF04ED6DF640}" type="pres">
      <dgm:prSet presAssocID="{5C60F75C-A77B-4955-B1E2-D668FE460BCF}" presName="root2" presStyleCnt="0"/>
      <dgm:spPr/>
    </dgm:pt>
    <dgm:pt modelId="{26BB4E69-2CBE-4EBC-AA72-F673513DC3AB}" type="pres">
      <dgm:prSet presAssocID="{5C60F75C-A77B-4955-B1E2-D668FE460BCF}" presName="LevelTwoTextNode" presStyleLbl="node3" presStyleIdx="5" presStyleCnt="6">
        <dgm:presLayoutVars>
          <dgm:chPref val="3"/>
        </dgm:presLayoutVars>
      </dgm:prSet>
      <dgm:spPr/>
      <dgm:t>
        <a:bodyPr/>
        <a:lstStyle/>
        <a:p>
          <a:endParaRPr lang="tr-TR"/>
        </a:p>
      </dgm:t>
    </dgm:pt>
    <dgm:pt modelId="{86056F7D-9A5D-40CC-A0A1-56E858A2B99D}" type="pres">
      <dgm:prSet presAssocID="{5C60F75C-A77B-4955-B1E2-D668FE460BCF}" presName="level3hierChild" presStyleCnt="0"/>
      <dgm:spPr/>
    </dgm:pt>
  </dgm:ptLst>
  <dgm:cxnLst>
    <dgm:cxn modelId="{30451247-8A09-43C6-BFBB-C1D7D53038D9}" type="presOf" srcId="{C7032443-6D76-4C44-9888-E802736970D3}" destId="{7C4D3B80-71DD-4D95-B12E-1C3933E0D42D}" srcOrd="0" destOrd="0" presId="urn:microsoft.com/office/officeart/2005/8/layout/hierarchy2"/>
    <dgm:cxn modelId="{C6E8581F-FB9D-4FFE-95CC-FF07486C08A9}" srcId="{B8CBF000-CA82-4391-8073-2B9C631692B9}" destId="{744F1728-64C2-474B-8A5F-9231CB07E8FC}" srcOrd="2" destOrd="0" parTransId="{7B7C7649-E904-4DA2-B5CE-A12C3C36347A}" sibTransId="{20E4A0E6-973D-4509-9514-CDCD121155D3}"/>
    <dgm:cxn modelId="{71714464-4E98-482B-B24D-E37369BD23A0}" type="presOf" srcId="{DC3C4FDF-C532-44AB-8149-4BDD79C93CA5}" destId="{8F04A6E2-2572-472E-A2E6-4AA30E7EB496}" srcOrd="0" destOrd="0" presId="urn:microsoft.com/office/officeart/2005/8/layout/hierarchy2"/>
    <dgm:cxn modelId="{BCABD1AB-9393-4E68-91A3-981A3249A650}" type="presOf" srcId="{60132A06-4E38-42F1-87B1-DF1FE8C4DF63}" destId="{412082DC-3098-4BF5-9014-FCF7DEEDFDEB}" srcOrd="1" destOrd="0" presId="urn:microsoft.com/office/officeart/2005/8/layout/hierarchy2"/>
    <dgm:cxn modelId="{779FBF5E-BBF8-4BD4-A85C-CB59F879BDC7}" srcId="{CFF3860B-0F0C-4918-B7AC-3FE99C77AE65}" destId="{DC3C4FDF-C532-44AB-8149-4BDD79C93CA5}" srcOrd="1" destOrd="0" parTransId="{695D018F-26B4-46BB-9FDE-2E891FC5818C}" sibTransId="{49A4B997-92DD-4B53-8BEA-52EB61B6002E}"/>
    <dgm:cxn modelId="{8ED94A84-48A0-4253-8EE5-A6033619F92E}" type="presOf" srcId="{D1A7F027-AFBF-4A2B-8393-B39AEEDD4A8C}" destId="{72565BF3-7C94-4AB2-B833-359E02479C3F}" srcOrd="1" destOrd="0" presId="urn:microsoft.com/office/officeart/2005/8/layout/hierarchy2"/>
    <dgm:cxn modelId="{00310F9B-5565-4075-B002-12EF2920774D}" srcId="{DC3C4FDF-C532-44AB-8149-4BDD79C93CA5}" destId="{5C60F75C-A77B-4955-B1E2-D668FE460BCF}" srcOrd="2" destOrd="0" parTransId="{60132A06-4E38-42F1-87B1-DF1FE8C4DF63}" sibTransId="{AADAE15C-D4AE-4C96-B67D-FDB09B9C6FDD}"/>
    <dgm:cxn modelId="{C24292D6-23DA-48F0-B25E-7239BE53A6CA}" srcId="{DC3C4FDF-C532-44AB-8149-4BDD79C93CA5}" destId="{EC72C72E-26A4-412C-A03C-A76E06E15297}" srcOrd="0" destOrd="0" parTransId="{A1963033-5DB9-49A0-8E1F-4AFCB5445AE4}" sibTransId="{DE21CC86-B2A5-45EA-B9A7-411B88C1D697}"/>
    <dgm:cxn modelId="{E62A64CE-0DD4-4BE9-A8D1-12F57DC20956}" type="presOf" srcId="{791000D9-2EE4-4383-917E-C31E76A5CE28}" destId="{0297741A-E4C9-44B1-BA45-77A7289F4C4D}" srcOrd="1" destOrd="0" presId="urn:microsoft.com/office/officeart/2005/8/layout/hierarchy2"/>
    <dgm:cxn modelId="{A97E43E6-9A0A-4DC9-ABC0-A479070541DD}" type="presOf" srcId="{60132A06-4E38-42F1-87B1-DF1FE8C4DF63}" destId="{0EB8F1E6-B007-4BC4-98B5-2292C6849DF4}" srcOrd="0" destOrd="0" presId="urn:microsoft.com/office/officeart/2005/8/layout/hierarchy2"/>
    <dgm:cxn modelId="{3912F482-4D1F-4922-B096-771906FD8065}" type="presOf" srcId="{D1A7F027-AFBF-4A2B-8393-B39AEEDD4A8C}" destId="{D84573D9-3796-49CE-924E-D979762655F2}" srcOrd="0" destOrd="0" presId="urn:microsoft.com/office/officeart/2005/8/layout/hierarchy2"/>
    <dgm:cxn modelId="{5091832B-279A-477E-A293-1D51424ECC99}" srcId="{4FC44A3C-C428-4C5D-BE31-BB493699F2F5}" destId="{CFF3860B-0F0C-4918-B7AC-3FE99C77AE65}" srcOrd="0" destOrd="0" parTransId="{1B9E8A7F-1A0F-4738-B9B1-E1159F315F71}" sibTransId="{D4EA874E-3683-45A0-B7CF-AB4514C52DF4}"/>
    <dgm:cxn modelId="{D4CD67D3-5F80-4FD6-A94A-DF2243CE39C0}" type="presOf" srcId="{0966DDB9-4801-4A97-9652-18202E32008A}" destId="{D69D3C9C-011C-43EF-9CE5-578315CF5D88}" srcOrd="0" destOrd="0" presId="urn:microsoft.com/office/officeart/2005/8/layout/hierarchy2"/>
    <dgm:cxn modelId="{3AF149AC-68B6-4D8A-BA95-C55B2E2AC817}" type="presOf" srcId="{CFF3860B-0F0C-4918-B7AC-3FE99C77AE65}" destId="{7B61FE19-AF7D-47D6-B16A-88467133154C}" srcOrd="0" destOrd="0" presId="urn:microsoft.com/office/officeart/2005/8/layout/hierarchy2"/>
    <dgm:cxn modelId="{D2E5FA3C-9AFB-434D-A9F7-FD821A04F743}" type="presOf" srcId="{5C60F75C-A77B-4955-B1E2-D668FE460BCF}" destId="{26BB4E69-2CBE-4EBC-AA72-F673513DC3AB}" srcOrd="0" destOrd="0" presId="urn:microsoft.com/office/officeart/2005/8/layout/hierarchy2"/>
    <dgm:cxn modelId="{9FB4669B-3474-46B0-A2CE-F5A2F1DD208D}" type="presOf" srcId="{791000D9-2EE4-4383-917E-C31E76A5CE28}" destId="{1E01FFE1-4904-47F1-8B51-2C1A68C26D09}" srcOrd="0" destOrd="0" presId="urn:microsoft.com/office/officeart/2005/8/layout/hierarchy2"/>
    <dgm:cxn modelId="{2CE9B857-0FD3-47C5-89C4-93CCE9C786CB}" type="presOf" srcId="{7B7C7649-E904-4DA2-B5CE-A12C3C36347A}" destId="{01DA693E-1C1E-4214-AB1C-42203EFBC359}" srcOrd="1" destOrd="0" presId="urn:microsoft.com/office/officeart/2005/8/layout/hierarchy2"/>
    <dgm:cxn modelId="{1111ED09-4BD3-45B4-BA4E-6134780A1823}" type="presOf" srcId="{C7032443-6D76-4C44-9888-E802736970D3}" destId="{78DE7076-86B0-4F94-A02D-D18FBBA9B310}" srcOrd="1" destOrd="0" presId="urn:microsoft.com/office/officeart/2005/8/layout/hierarchy2"/>
    <dgm:cxn modelId="{627EE493-08EF-496D-87C8-EF951BFA83D9}" srcId="{258475D4-E8F6-49EB-801E-C6740F6759F7}" destId="{7F1B2AE9-EE4C-43B4-AEAF-E4F5967504E3}" srcOrd="1" destOrd="0" parTransId="{8E6C2B9A-F1D4-4D36-95FA-E297312EC30A}" sibTransId="{9F3C4CC6-4DA0-4E43-9D5F-196A4DDD12FC}"/>
    <dgm:cxn modelId="{FBB09FF1-DBB1-485E-AEF2-E12C844DFB02}" type="presOf" srcId="{3480F985-6A6A-4979-8926-BE8466A5C4D2}" destId="{0069402E-7B0A-4236-A7B7-F8A53D9A057E}" srcOrd="0" destOrd="0" presId="urn:microsoft.com/office/officeart/2005/8/layout/hierarchy2"/>
    <dgm:cxn modelId="{1E01DA71-0480-4444-A78A-99EAD8C251CD}" type="presOf" srcId="{4FC44A3C-C428-4C5D-BE31-BB493699F2F5}" destId="{532624B0-1A7A-47B2-8930-4EDC9622BDBD}" srcOrd="0" destOrd="0" presId="urn:microsoft.com/office/officeart/2005/8/layout/hierarchy2"/>
    <dgm:cxn modelId="{996CB2EB-FBB7-4211-B99A-258DD96B3116}" srcId="{DC3C4FDF-C532-44AB-8149-4BDD79C93CA5}" destId="{AF3BCBBC-6508-4DC2-8C9F-8F18A6D65832}" srcOrd="1" destOrd="0" parTransId="{C7032443-6D76-4C44-9888-E802736970D3}" sibTransId="{34C1C718-6EC5-417C-8776-B10FD3583F03}"/>
    <dgm:cxn modelId="{BCB6FED8-EEA3-4F70-9999-49F054989896}" type="presOf" srcId="{5D17FB56-3E75-40F5-B03C-1B21749719E2}" destId="{982DC5DB-4184-4E64-B629-3BE9C92A3E32}" srcOrd="0" destOrd="0" presId="urn:microsoft.com/office/officeart/2005/8/layout/hierarchy2"/>
    <dgm:cxn modelId="{B272777F-407D-4EBD-B96F-EDC30A9016B8}" srcId="{CFF3860B-0F0C-4918-B7AC-3FE99C77AE65}" destId="{B8CBF000-CA82-4391-8073-2B9C631692B9}" srcOrd="0" destOrd="0" parTransId="{791000D9-2EE4-4383-917E-C31E76A5CE28}" sibTransId="{131FF2AB-7F8F-4087-8A83-3F591345B285}"/>
    <dgm:cxn modelId="{F9A84F31-A880-4684-8A8D-3B945B19E6B7}" type="presOf" srcId="{8E6C2B9A-F1D4-4D36-95FA-E297312EC30A}" destId="{6C43B1CD-8699-45EE-A85D-8BE3F580D507}" srcOrd="0" destOrd="0" presId="urn:microsoft.com/office/officeart/2005/8/layout/hierarchy2"/>
    <dgm:cxn modelId="{72108835-8700-4354-B801-228B741D54BE}" srcId="{B8CBF000-CA82-4391-8073-2B9C631692B9}" destId="{258475D4-E8F6-49EB-801E-C6740F6759F7}" srcOrd="1" destOrd="0" parTransId="{D1A7F027-AFBF-4A2B-8393-B39AEEDD4A8C}" sibTransId="{2A544A8D-99C6-4CC8-B8A3-D0224A4F9F99}"/>
    <dgm:cxn modelId="{4D21306B-507B-4B7A-9A7E-437FEC180138}" type="presOf" srcId="{744F1728-64C2-474B-8A5F-9231CB07E8FC}" destId="{DB32FB63-FE05-440D-9AEE-F78A28777DE4}" srcOrd="0" destOrd="0" presId="urn:microsoft.com/office/officeart/2005/8/layout/hierarchy2"/>
    <dgm:cxn modelId="{DF278BFA-50A2-42A6-9960-B0F99B9BD65C}" srcId="{258475D4-E8F6-49EB-801E-C6740F6759F7}" destId="{5D17FB56-3E75-40F5-B03C-1B21749719E2}" srcOrd="0" destOrd="0" parTransId="{809B0B93-826E-4173-BDB3-249D1499EC12}" sibTransId="{8E24F142-6DBB-4D16-8770-7A96B37225A4}"/>
    <dgm:cxn modelId="{89639979-92D7-4752-ADBE-153AACB902A7}" srcId="{B8CBF000-CA82-4391-8073-2B9C631692B9}" destId="{28ED9228-7FE9-421A-B5F1-A3F8D4144D1A}" srcOrd="0" destOrd="0" parTransId="{0966DDB9-4801-4A97-9652-18202E32008A}" sibTransId="{3A2F58DF-946F-4B08-BC97-301A38F206BA}"/>
    <dgm:cxn modelId="{48C5556F-8A4E-4542-BD2D-EB8EC07ED7A3}" type="presOf" srcId="{695D018F-26B4-46BB-9FDE-2E891FC5818C}" destId="{4690F07C-1ACB-4795-8DC9-92A7475919E1}" srcOrd="0" destOrd="0" presId="urn:microsoft.com/office/officeart/2005/8/layout/hierarchy2"/>
    <dgm:cxn modelId="{60F8BE7E-6BEA-4113-984F-A3C1F23011D3}" type="presOf" srcId="{3480F985-6A6A-4979-8926-BE8466A5C4D2}" destId="{6D5CD6D0-7E5B-458B-922F-F8226F0D32CB}" srcOrd="1" destOrd="0" presId="urn:microsoft.com/office/officeart/2005/8/layout/hierarchy2"/>
    <dgm:cxn modelId="{1449A8E5-56BF-430A-BCD2-7C04F66F903F}" srcId="{AF3BCBBC-6508-4DC2-8C9F-8F18A6D65832}" destId="{B730F1C0-CD33-4FA1-9F4A-30BD71811A6E}" srcOrd="0" destOrd="0" parTransId="{3480F985-6A6A-4979-8926-BE8466A5C4D2}" sibTransId="{49713716-7957-4C2D-98BC-D8ED50D4416A}"/>
    <dgm:cxn modelId="{4F46A38C-4B0E-4D15-AD54-BC14C573A7C5}" type="presOf" srcId="{AF3BCBBC-6508-4DC2-8C9F-8F18A6D65832}" destId="{F718577F-10F1-466F-9C71-FC6A9F14D7B3}" srcOrd="0" destOrd="0" presId="urn:microsoft.com/office/officeart/2005/8/layout/hierarchy2"/>
    <dgm:cxn modelId="{23D6B08F-8FC0-4CC0-8620-8052D6A3B76A}" type="presOf" srcId="{695D018F-26B4-46BB-9FDE-2E891FC5818C}" destId="{0F3594E3-1E14-4D2B-ADC2-21810A827FAE}" srcOrd="1" destOrd="0" presId="urn:microsoft.com/office/officeart/2005/8/layout/hierarchy2"/>
    <dgm:cxn modelId="{E2620D7C-091C-4952-B8DB-5D339E58FFF2}" type="presOf" srcId="{809B0B93-826E-4173-BDB3-249D1499EC12}" destId="{BC1C4740-47B5-4C0A-BC0B-394C321AEB4F}" srcOrd="0" destOrd="0" presId="urn:microsoft.com/office/officeart/2005/8/layout/hierarchy2"/>
    <dgm:cxn modelId="{BB18548B-CD95-41FA-AA2E-DB8CA4DE4D8C}" type="presOf" srcId="{7B7C7649-E904-4DA2-B5CE-A12C3C36347A}" destId="{CAA3F5B2-FACB-44BB-9EF6-17BE1828D8F8}" srcOrd="0" destOrd="0" presId="urn:microsoft.com/office/officeart/2005/8/layout/hierarchy2"/>
    <dgm:cxn modelId="{03FD0838-60C0-4721-B2FB-D3833EF460A8}" type="presOf" srcId="{258475D4-E8F6-49EB-801E-C6740F6759F7}" destId="{8CAA5156-88F6-4C65-9D8E-B621E5125AF6}" srcOrd="0" destOrd="0" presId="urn:microsoft.com/office/officeart/2005/8/layout/hierarchy2"/>
    <dgm:cxn modelId="{80737455-F695-4462-AB1E-A3D0DA8AC764}" type="presOf" srcId="{A1963033-5DB9-49A0-8E1F-4AFCB5445AE4}" destId="{FF30A5E8-C8B0-4DC3-BF9D-D232DD4893D0}" srcOrd="1" destOrd="0" presId="urn:microsoft.com/office/officeart/2005/8/layout/hierarchy2"/>
    <dgm:cxn modelId="{CAB8D5C0-FEA0-4E31-A2B3-95EFDC55D75E}" type="presOf" srcId="{B8CBF000-CA82-4391-8073-2B9C631692B9}" destId="{DE3EA401-5B3C-477C-916B-A2611C115468}" srcOrd="0" destOrd="0" presId="urn:microsoft.com/office/officeart/2005/8/layout/hierarchy2"/>
    <dgm:cxn modelId="{7498E95D-EE3E-42DB-9A50-2623FD0D9FB1}" type="presOf" srcId="{809B0B93-826E-4173-BDB3-249D1499EC12}" destId="{179F5B56-C68B-4C90-B81B-9B2D89263E98}" srcOrd="1" destOrd="0" presId="urn:microsoft.com/office/officeart/2005/8/layout/hierarchy2"/>
    <dgm:cxn modelId="{79882A3E-6131-4D2B-B92E-4F2BB56ED5DA}" type="presOf" srcId="{8E6C2B9A-F1D4-4D36-95FA-E297312EC30A}" destId="{226B4476-BE5D-4791-8BEE-BAE12249C72D}" srcOrd="1" destOrd="0" presId="urn:microsoft.com/office/officeart/2005/8/layout/hierarchy2"/>
    <dgm:cxn modelId="{F93A22D6-E9EC-4605-9BC9-8A25F1330C46}" type="presOf" srcId="{B730F1C0-CD33-4FA1-9F4A-30BD71811A6E}" destId="{BB582DBB-A2EC-4911-ADFD-0D503F53335B}" srcOrd="0" destOrd="0" presId="urn:microsoft.com/office/officeart/2005/8/layout/hierarchy2"/>
    <dgm:cxn modelId="{30D49FBC-73A7-4BEB-8ACF-B3A91F0182B3}" type="presOf" srcId="{7F1B2AE9-EE4C-43B4-AEAF-E4F5967504E3}" destId="{F67C9054-8799-47C9-9ED6-6224C93F8856}" srcOrd="0" destOrd="0" presId="urn:microsoft.com/office/officeart/2005/8/layout/hierarchy2"/>
    <dgm:cxn modelId="{5925BEBF-A4A6-4777-ADEB-5EFF7292E1E0}" type="presOf" srcId="{28ED9228-7FE9-421A-B5F1-A3F8D4144D1A}" destId="{A84F72A1-51E8-49E7-9AB4-91C377F6E1D1}" srcOrd="0" destOrd="0" presId="urn:microsoft.com/office/officeart/2005/8/layout/hierarchy2"/>
    <dgm:cxn modelId="{4497DF09-8216-4DBB-8E82-AD8E6E290506}" type="presOf" srcId="{EC72C72E-26A4-412C-A03C-A76E06E15297}" destId="{9BD6AE7A-29AF-4331-BB3E-1C9EB96C003D}" srcOrd="0" destOrd="0" presId="urn:microsoft.com/office/officeart/2005/8/layout/hierarchy2"/>
    <dgm:cxn modelId="{A74960E7-06DA-4009-AD71-C0C9106ABFDB}" type="presOf" srcId="{0966DDB9-4801-4A97-9652-18202E32008A}" destId="{7338F0F5-C73E-4AD2-9268-AA67FF4D9B87}" srcOrd="1" destOrd="0" presId="urn:microsoft.com/office/officeart/2005/8/layout/hierarchy2"/>
    <dgm:cxn modelId="{40798B8C-71D5-44C4-BB89-5EC1923E5190}" type="presOf" srcId="{A1963033-5DB9-49A0-8E1F-4AFCB5445AE4}" destId="{CA975599-A569-48DA-AD5B-B198F9309A51}" srcOrd="0" destOrd="0" presId="urn:microsoft.com/office/officeart/2005/8/layout/hierarchy2"/>
    <dgm:cxn modelId="{8C6767FF-5294-4E65-8A36-1BCB2F9FECB8}" type="presParOf" srcId="{532624B0-1A7A-47B2-8930-4EDC9622BDBD}" destId="{3900BD70-AC5B-44FB-9E20-762AE52DF0CD}" srcOrd="0" destOrd="0" presId="urn:microsoft.com/office/officeart/2005/8/layout/hierarchy2"/>
    <dgm:cxn modelId="{B3CC1F6F-982F-4350-BBEF-446065B1B5F5}" type="presParOf" srcId="{3900BD70-AC5B-44FB-9E20-762AE52DF0CD}" destId="{7B61FE19-AF7D-47D6-B16A-88467133154C}" srcOrd="0" destOrd="0" presId="urn:microsoft.com/office/officeart/2005/8/layout/hierarchy2"/>
    <dgm:cxn modelId="{D8EDA627-1A7D-4ABF-B353-1C0020F58AA9}" type="presParOf" srcId="{3900BD70-AC5B-44FB-9E20-762AE52DF0CD}" destId="{07CF95A6-9D80-47B3-B73C-DBED2D57B9FF}" srcOrd="1" destOrd="0" presId="urn:microsoft.com/office/officeart/2005/8/layout/hierarchy2"/>
    <dgm:cxn modelId="{44D9ACD2-0313-4FAF-A1C6-C1869E3DDFC0}" type="presParOf" srcId="{07CF95A6-9D80-47B3-B73C-DBED2D57B9FF}" destId="{1E01FFE1-4904-47F1-8B51-2C1A68C26D09}" srcOrd="0" destOrd="0" presId="urn:microsoft.com/office/officeart/2005/8/layout/hierarchy2"/>
    <dgm:cxn modelId="{BF312AFB-56EB-4407-A2E2-AC7EDC460F23}" type="presParOf" srcId="{1E01FFE1-4904-47F1-8B51-2C1A68C26D09}" destId="{0297741A-E4C9-44B1-BA45-77A7289F4C4D}" srcOrd="0" destOrd="0" presId="urn:microsoft.com/office/officeart/2005/8/layout/hierarchy2"/>
    <dgm:cxn modelId="{58B20C23-2F1A-4A44-8F0E-004B142D045F}" type="presParOf" srcId="{07CF95A6-9D80-47B3-B73C-DBED2D57B9FF}" destId="{A96B45A1-3E99-4CF0-9788-53873AD792E0}" srcOrd="1" destOrd="0" presId="urn:microsoft.com/office/officeart/2005/8/layout/hierarchy2"/>
    <dgm:cxn modelId="{1E5BD720-85B1-4FA1-AD37-74DF199B6008}" type="presParOf" srcId="{A96B45A1-3E99-4CF0-9788-53873AD792E0}" destId="{DE3EA401-5B3C-477C-916B-A2611C115468}" srcOrd="0" destOrd="0" presId="urn:microsoft.com/office/officeart/2005/8/layout/hierarchy2"/>
    <dgm:cxn modelId="{9C02E1B9-D2A5-4DE0-B81A-3F192DDA4F6E}" type="presParOf" srcId="{A96B45A1-3E99-4CF0-9788-53873AD792E0}" destId="{A4457E5F-65D8-41DC-B58A-29D2237B3A54}" srcOrd="1" destOrd="0" presId="urn:microsoft.com/office/officeart/2005/8/layout/hierarchy2"/>
    <dgm:cxn modelId="{D2BDBA99-5214-4FF9-A491-BF9D0E9F9FF6}" type="presParOf" srcId="{A4457E5F-65D8-41DC-B58A-29D2237B3A54}" destId="{D69D3C9C-011C-43EF-9CE5-578315CF5D88}" srcOrd="0" destOrd="0" presId="urn:microsoft.com/office/officeart/2005/8/layout/hierarchy2"/>
    <dgm:cxn modelId="{22B76479-D6A2-4FBB-A190-EB141A5E63AD}" type="presParOf" srcId="{D69D3C9C-011C-43EF-9CE5-578315CF5D88}" destId="{7338F0F5-C73E-4AD2-9268-AA67FF4D9B87}" srcOrd="0" destOrd="0" presId="urn:microsoft.com/office/officeart/2005/8/layout/hierarchy2"/>
    <dgm:cxn modelId="{A61AE661-11B6-4F1D-9A8A-1B64438A1609}" type="presParOf" srcId="{A4457E5F-65D8-41DC-B58A-29D2237B3A54}" destId="{26921429-86F9-4A3D-88D9-743E1D310168}" srcOrd="1" destOrd="0" presId="urn:microsoft.com/office/officeart/2005/8/layout/hierarchy2"/>
    <dgm:cxn modelId="{DA9F9E24-BCEA-4D62-99DA-F35499E3EEBB}" type="presParOf" srcId="{26921429-86F9-4A3D-88D9-743E1D310168}" destId="{A84F72A1-51E8-49E7-9AB4-91C377F6E1D1}" srcOrd="0" destOrd="0" presId="urn:microsoft.com/office/officeart/2005/8/layout/hierarchy2"/>
    <dgm:cxn modelId="{440F3A0A-5E18-4690-8C58-AA5867B0D638}" type="presParOf" srcId="{26921429-86F9-4A3D-88D9-743E1D310168}" destId="{ED592DDC-62E0-4466-B6E6-DA031CCBDB59}" srcOrd="1" destOrd="0" presId="urn:microsoft.com/office/officeart/2005/8/layout/hierarchy2"/>
    <dgm:cxn modelId="{8E69C149-1442-4C31-9130-B20D4824AB98}" type="presParOf" srcId="{A4457E5F-65D8-41DC-B58A-29D2237B3A54}" destId="{D84573D9-3796-49CE-924E-D979762655F2}" srcOrd="2" destOrd="0" presId="urn:microsoft.com/office/officeart/2005/8/layout/hierarchy2"/>
    <dgm:cxn modelId="{25CF757C-2B6F-4968-949A-596F831DD0F7}" type="presParOf" srcId="{D84573D9-3796-49CE-924E-D979762655F2}" destId="{72565BF3-7C94-4AB2-B833-359E02479C3F}" srcOrd="0" destOrd="0" presId="urn:microsoft.com/office/officeart/2005/8/layout/hierarchy2"/>
    <dgm:cxn modelId="{7A2970DA-FB60-44B4-A187-70636B85A734}" type="presParOf" srcId="{A4457E5F-65D8-41DC-B58A-29D2237B3A54}" destId="{45703727-F920-48DB-A703-D5189CCB720A}" srcOrd="3" destOrd="0" presId="urn:microsoft.com/office/officeart/2005/8/layout/hierarchy2"/>
    <dgm:cxn modelId="{D9A6FB4B-4D6D-4BF8-A60B-0593F4E77930}" type="presParOf" srcId="{45703727-F920-48DB-A703-D5189CCB720A}" destId="{8CAA5156-88F6-4C65-9D8E-B621E5125AF6}" srcOrd="0" destOrd="0" presId="urn:microsoft.com/office/officeart/2005/8/layout/hierarchy2"/>
    <dgm:cxn modelId="{9506C8DC-E75E-4415-8091-726372F25735}" type="presParOf" srcId="{45703727-F920-48DB-A703-D5189CCB720A}" destId="{D860F5B2-313B-48E3-BD25-6986A4966FF9}" srcOrd="1" destOrd="0" presId="urn:microsoft.com/office/officeart/2005/8/layout/hierarchy2"/>
    <dgm:cxn modelId="{D9D11603-42EA-4833-9D25-A3EEE787CE19}" type="presParOf" srcId="{D860F5B2-313B-48E3-BD25-6986A4966FF9}" destId="{BC1C4740-47B5-4C0A-BC0B-394C321AEB4F}" srcOrd="0" destOrd="0" presId="urn:microsoft.com/office/officeart/2005/8/layout/hierarchy2"/>
    <dgm:cxn modelId="{CB2902FE-BA8A-423A-8373-436BC3F17506}" type="presParOf" srcId="{BC1C4740-47B5-4C0A-BC0B-394C321AEB4F}" destId="{179F5B56-C68B-4C90-B81B-9B2D89263E98}" srcOrd="0" destOrd="0" presId="urn:microsoft.com/office/officeart/2005/8/layout/hierarchy2"/>
    <dgm:cxn modelId="{12F229B5-FC79-4437-BBE6-EDC5E49873BC}" type="presParOf" srcId="{D860F5B2-313B-48E3-BD25-6986A4966FF9}" destId="{2F3CB933-FCB8-4095-8FA4-E4622B2D9C12}" srcOrd="1" destOrd="0" presId="urn:microsoft.com/office/officeart/2005/8/layout/hierarchy2"/>
    <dgm:cxn modelId="{936DFE21-BC6C-4A86-90B0-836DB889C271}" type="presParOf" srcId="{2F3CB933-FCB8-4095-8FA4-E4622B2D9C12}" destId="{982DC5DB-4184-4E64-B629-3BE9C92A3E32}" srcOrd="0" destOrd="0" presId="urn:microsoft.com/office/officeart/2005/8/layout/hierarchy2"/>
    <dgm:cxn modelId="{1510DBCB-9841-4465-9B18-C0020FEF5EE7}" type="presParOf" srcId="{2F3CB933-FCB8-4095-8FA4-E4622B2D9C12}" destId="{A3DC1282-0D68-4020-9BFB-C27911408A4E}" srcOrd="1" destOrd="0" presId="urn:microsoft.com/office/officeart/2005/8/layout/hierarchy2"/>
    <dgm:cxn modelId="{34E3B1A9-1058-455F-B145-7A0072340423}" type="presParOf" srcId="{D860F5B2-313B-48E3-BD25-6986A4966FF9}" destId="{6C43B1CD-8699-45EE-A85D-8BE3F580D507}" srcOrd="2" destOrd="0" presId="urn:microsoft.com/office/officeart/2005/8/layout/hierarchy2"/>
    <dgm:cxn modelId="{D25648D6-8F45-4AA1-AE8F-941CE148A890}" type="presParOf" srcId="{6C43B1CD-8699-45EE-A85D-8BE3F580D507}" destId="{226B4476-BE5D-4791-8BEE-BAE12249C72D}" srcOrd="0" destOrd="0" presId="urn:microsoft.com/office/officeart/2005/8/layout/hierarchy2"/>
    <dgm:cxn modelId="{05EEC525-471D-44CE-BF9F-7A98C775FD02}" type="presParOf" srcId="{D860F5B2-313B-48E3-BD25-6986A4966FF9}" destId="{983DC5A7-BAE6-438B-BF25-B403802F199E}" srcOrd="3" destOrd="0" presId="urn:microsoft.com/office/officeart/2005/8/layout/hierarchy2"/>
    <dgm:cxn modelId="{5881CDE2-6BB8-42B9-9ACE-6CE706EE8828}" type="presParOf" srcId="{983DC5A7-BAE6-438B-BF25-B403802F199E}" destId="{F67C9054-8799-47C9-9ED6-6224C93F8856}" srcOrd="0" destOrd="0" presId="urn:microsoft.com/office/officeart/2005/8/layout/hierarchy2"/>
    <dgm:cxn modelId="{AF61CC11-F0DF-41E7-BD59-49AD2F2FD58D}" type="presParOf" srcId="{983DC5A7-BAE6-438B-BF25-B403802F199E}" destId="{58048394-7785-4EB7-9FAE-C96D1EFF9752}" srcOrd="1" destOrd="0" presId="urn:microsoft.com/office/officeart/2005/8/layout/hierarchy2"/>
    <dgm:cxn modelId="{4C7EFCAA-3047-4F99-B191-0CB34A58CB7B}" type="presParOf" srcId="{A4457E5F-65D8-41DC-B58A-29D2237B3A54}" destId="{CAA3F5B2-FACB-44BB-9EF6-17BE1828D8F8}" srcOrd="4" destOrd="0" presId="urn:microsoft.com/office/officeart/2005/8/layout/hierarchy2"/>
    <dgm:cxn modelId="{9FABF6E7-7A59-4B4B-86D1-55CF198C7A56}" type="presParOf" srcId="{CAA3F5B2-FACB-44BB-9EF6-17BE1828D8F8}" destId="{01DA693E-1C1E-4214-AB1C-42203EFBC359}" srcOrd="0" destOrd="0" presId="urn:microsoft.com/office/officeart/2005/8/layout/hierarchy2"/>
    <dgm:cxn modelId="{40695D50-A40F-40F3-8B09-009DB7EEDF85}" type="presParOf" srcId="{A4457E5F-65D8-41DC-B58A-29D2237B3A54}" destId="{96FFDFDB-8160-41E8-A678-89E21B57A751}" srcOrd="5" destOrd="0" presId="urn:microsoft.com/office/officeart/2005/8/layout/hierarchy2"/>
    <dgm:cxn modelId="{B3A54B80-675F-44EC-A2C0-133E77688002}" type="presParOf" srcId="{96FFDFDB-8160-41E8-A678-89E21B57A751}" destId="{DB32FB63-FE05-440D-9AEE-F78A28777DE4}" srcOrd="0" destOrd="0" presId="urn:microsoft.com/office/officeart/2005/8/layout/hierarchy2"/>
    <dgm:cxn modelId="{993DDFDF-9084-48D0-9A77-856AE5128568}" type="presParOf" srcId="{96FFDFDB-8160-41E8-A678-89E21B57A751}" destId="{BC9FC8A4-52B2-4D67-AA27-6838F0E5FBA6}" srcOrd="1" destOrd="0" presId="urn:microsoft.com/office/officeart/2005/8/layout/hierarchy2"/>
    <dgm:cxn modelId="{F0B80451-B5C2-46F7-84B7-B8E0E4C25150}" type="presParOf" srcId="{07CF95A6-9D80-47B3-B73C-DBED2D57B9FF}" destId="{4690F07C-1ACB-4795-8DC9-92A7475919E1}" srcOrd="2" destOrd="0" presId="urn:microsoft.com/office/officeart/2005/8/layout/hierarchy2"/>
    <dgm:cxn modelId="{CF4B446D-9BC7-48AD-867A-CD70509D0A8F}" type="presParOf" srcId="{4690F07C-1ACB-4795-8DC9-92A7475919E1}" destId="{0F3594E3-1E14-4D2B-ADC2-21810A827FAE}" srcOrd="0" destOrd="0" presId="urn:microsoft.com/office/officeart/2005/8/layout/hierarchy2"/>
    <dgm:cxn modelId="{1002E7FB-9F17-4AF4-B931-D66B8FFACFD3}" type="presParOf" srcId="{07CF95A6-9D80-47B3-B73C-DBED2D57B9FF}" destId="{DC67BDF2-0085-4D3C-8699-67E1122A2FE6}" srcOrd="3" destOrd="0" presId="urn:microsoft.com/office/officeart/2005/8/layout/hierarchy2"/>
    <dgm:cxn modelId="{702804EE-FDD3-457B-A200-398214E9B862}" type="presParOf" srcId="{DC67BDF2-0085-4D3C-8699-67E1122A2FE6}" destId="{8F04A6E2-2572-472E-A2E6-4AA30E7EB496}" srcOrd="0" destOrd="0" presId="urn:microsoft.com/office/officeart/2005/8/layout/hierarchy2"/>
    <dgm:cxn modelId="{80E3323F-78B8-4921-B928-484062B7FE76}" type="presParOf" srcId="{DC67BDF2-0085-4D3C-8699-67E1122A2FE6}" destId="{B5ED6C50-4F5D-4C02-9684-54A4B7E9771C}" srcOrd="1" destOrd="0" presId="urn:microsoft.com/office/officeart/2005/8/layout/hierarchy2"/>
    <dgm:cxn modelId="{BDDC1CF5-E2D7-4893-A367-0758D6F8D57B}" type="presParOf" srcId="{B5ED6C50-4F5D-4C02-9684-54A4B7E9771C}" destId="{CA975599-A569-48DA-AD5B-B198F9309A51}" srcOrd="0" destOrd="0" presId="urn:microsoft.com/office/officeart/2005/8/layout/hierarchy2"/>
    <dgm:cxn modelId="{E7DAD5D9-113A-410A-B60E-2F8104232638}" type="presParOf" srcId="{CA975599-A569-48DA-AD5B-B198F9309A51}" destId="{FF30A5E8-C8B0-4DC3-BF9D-D232DD4893D0}" srcOrd="0" destOrd="0" presId="urn:microsoft.com/office/officeart/2005/8/layout/hierarchy2"/>
    <dgm:cxn modelId="{9812EFC5-9492-4565-A26C-6348E6D69D55}" type="presParOf" srcId="{B5ED6C50-4F5D-4C02-9684-54A4B7E9771C}" destId="{D1A2AE17-5556-459C-8634-DDB753C85F0C}" srcOrd="1" destOrd="0" presId="urn:microsoft.com/office/officeart/2005/8/layout/hierarchy2"/>
    <dgm:cxn modelId="{A085A90F-0064-41C3-B57F-06B9141AA948}" type="presParOf" srcId="{D1A2AE17-5556-459C-8634-DDB753C85F0C}" destId="{9BD6AE7A-29AF-4331-BB3E-1C9EB96C003D}" srcOrd="0" destOrd="0" presId="urn:microsoft.com/office/officeart/2005/8/layout/hierarchy2"/>
    <dgm:cxn modelId="{FFF975EE-F010-42B0-9A1C-0E8503939CE4}" type="presParOf" srcId="{D1A2AE17-5556-459C-8634-DDB753C85F0C}" destId="{77CAE55B-6BD1-435D-80CD-A802C016901B}" srcOrd="1" destOrd="0" presId="urn:microsoft.com/office/officeart/2005/8/layout/hierarchy2"/>
    <dgm:cxn modelId="{042208AA-5EA4-490C-933B-990FCA23C4F4}" type="presParOf" srcId="{B5ED6C50-4F5D-4C02-9684-54A4B7E9771C}" destId="{7C4D3B80-71DD-4D95-B12E-1C3933E0D42D}" srcOrd="2" destOrd="0" presId="urn:microsoft.com/office/officeart/2005/8/layout/hierarchy2"/>
    <dgm:cxn modelId="{70283590-3D69-41C9-A844-42961D854706}" type="presParOf" srcId="{7C4D3B80-71DD-4D95-B12E-1C3933E0D42D}" destId="{78DE7076-86B0-4F94-A02D-D18FBBA9B310}" srcOrd="0" destOrd="0" presId="urn:microsoft.com/office/officeart/2005/8/layout/hierarchy2"/>
    <dgm:cxn modelId="{9CE1143D-6971-4946-A4C0-5BB5E1BDC351}" type="presParOf" srcId="{B5ED6C50-4F5D-4C02-9684-54A4B7E9771C}" destId="{B806624A-D586-400C-9348-8DEDB29C27F6}" srcOrd="3" destOrd="0" presId="urn:microsoft.com/office/officeart/2005/8/layout/hierarchy2"/>
    <dgm:cxn modelId="{A8320EF5-A184-403D-940C-48D19A31CFBD}" type="presParOf" srcId="{B806624A-D586-400C-9348-8DEDB29C27F6}" destId="{F718577F-10F1-466F-9C71-FC6A9F14D7B3}" srcOrd="0" destOrd="0" presId="urn:microsoft.com/office/officeart/2005/8/layout/hierarchy2"/>
    <dgm:cxn modelId="{6FE79867-09C5-4A64-A12F-EA517B854DA9}" type="presParOf" srcId="{B806624A-D586-400C-9348-8DEDB29C27F6}" destId="{003F3063-D886-40C9-A55A-37DB553580F3}" srcOrd="1" destOrd="0" presId="urn:microsoft.com/office/officeart/2005/8/layout/hierarchy2"/>
    <dgm:cxn modelId="{AD4D0E44-4B4B-41F5-9386-4461D69118FB}" type="presParOf" srcId="{003F3063-D886-40C9-A55A-37DB553580F3}" destId="{0069402E-7B0A-4236-A7B7-F8A53D9A057E}" srcOrd="0" destOrd="0" presId="urn:microsoft.com/office/officeart/2005/8/layout/hierarchy2"/>
    <dgm:cxn modelId="{C2F6A1A9-3D46-4468-8C24-6FD66B2720FB}" type="presParOf" srcId="{0069402E-7B0A-4236-A7B7-F8A53D9A057E}" destId="{6D5CD6D0-7E5B-458B-922F-F8226F0D32CB}" srcOrd="0" destOrd="0" presId="urn:microsoft.com/office/officeart/2005/8/layout/hierarchy2"/>
    <dgm:cxn modelId="{1FE183DC-F11A-44C3-8FD7-7545BCEF3B70}" type="presParOf" srcId="{003F3063-D886-40C9-A55A-37DB553580F3}" destId="{9CA51A51-709E-458D-AAEA-93511450C469}" srcOrd="1" destOrd="0" presId="urn:microsoft.com/office/officeart/2005/8/layout/hierarchy2"/>
    <dgm:cxn modelId="{76A56020-9C52-4345-BABC-87E114A2BE63}" type="presParOf" srcId="{9CA51A51-709E-458D-AAEA-93511450C469}" destId="{BB582DBB-A2EC-4911-ADFD-0D503F53335B}" srcOrd="0" destOrd="0" presId="urn:microsoft.com/office/officeart/2005/8/layout/hierarchy2"/>
    <dgm:cxn modelId="{D69AFFE3-2CE7-4FFA-87C9-DE7C4E648477}" type="presParOf" srcId="{9CA51A51-709E-458D-AAEA-93511450C469}" destId="{6BBFE93A-8B58-49E0-9C60-3544EF1E8151}" srcOrd="1" destOrd="0" presId="urn:microsoft.com/office/officeart/2005/8/layout/hierarchy2"/>
    <dgm:cxn modelId="{9C0EA136-ECBE-4B89-9929-1D7D73E65437}" type="presParOf" srcId="{B5ED6C50-4F5D-4C02-9684-54A4B7E9771C}" destId="{0EB8F1E6-B007-4BC4-98B5-2292C6849DF4}" srcOrd="4" destOrd="0" presId="urn:microsoft.com/office/officeart/2005/8/layout/hierarchy2"/>
    <dgm:cxn modelId="{B5ED65BD-0FA4-4400-8324-8F131AC8EBD5}" type="presParOf" srcId="{0EB8F1E6-B007-4BC4-98B5-2292C6849DF4}" destId="{412082DC-3098-4BF5-9014-FCF7DEEDFDEB}" srcOrd="0" destOrd="0" presId="urn:microsoft.com/office/officeart/2005/8/layout/hierarchy2"/>
    <dgm:cxn modelId="{04B1C8BE-3657-4243-82BB-EA863D3E24F0}" type="presParOf" srcId="{B5ED6C50-4F5D-4C02-9684-54A4B7E9771C}" destId="{48BF00DB-A5D7-48BF-A643-FF04ED6DF640}" srcOrd="5" destOrd="0" presId="urn:microsoft.com/office/officeart/2005/8/layout/hierarchy2"/>
    <dgm:cxn modelId="{5A1B8117-34CA-40E3-AE9E-1A13881C9E5E}" type="presParOf" srcId="{48BF00DB-A5D7-48BF-A643-FF04ED6DF640}" destId="{26BB4E69-2CBE-4EBC-AA72-F673513DC3AB}" srcOrd="0" destOrd="0" presId="urn:microsoft.com/office/officeart/2005/8/layout/hierarchy2"/>
    <dgm:cxn modelId="{ECB97849-1289-4E11-994F-1B7427DF59A9}" type="presParOf" srcId="{48BF00DB-A5D7-48BF-A643-FF04ED6DF640}" destId="{86056F7D-9A5D-40CC-A0A1-56E858A2B99D}"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FEC34BC-2D09-4BC0-8475-6E825CC70DB6}">
      <dsp:nvSpPr>
        <dsp:cNvPr id="0" name=""/>
        <dsp:cNvSpPr/>
      </dsp:nvSpPr>
      <dsp:spPr>
        <a:xfrm>
          <a:off x="4571999" y="3197312"/>
          <a:ext cx="3937007" cy="264583"/>
        </a:xfrm>
        <a:custGeom>
          <a:avLst/>
          <a:gdLst/>
          <a:ahLst/>
          <a:cxnLst/>
          <a:rect l="0" t="0" r="0" b="0"/>
          <a:pathLst>
            <a:path>
              <a:moveTo>
                <a:pt x="0" y="0"/>
              </a:moveTo>
              <a:lnTo>
                <a:pt x="0" y="132291"/>
              </a:lnTo>
              <a:lnTo>
                <a:pt x="3937007" y="132291"/>
              </a:lnTo>
              <a:lnTo>
                <a:pt x="3937007" y="26458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A32E42-F135-48D9-B0C6-A46908818C0F}">
      <dsp:nvSpPr>
        <dsp:cNvPr id="0" name=""/>
        <dsp:cNvSpPr/>
      </dsp:nvSpPr>
      <dsp:spPr>
        <a:xfrm>
          <a:off x="4571999" y="3197312"/>
          <a:ext cx="2286760" cy="264583"/>
        </a:xfrm>
        <a:custGeom>
          <a:avLst/>
          <a:gdLst/>
          <a:ahLst/>
          <a:cxnLst/>
          <a:rect l="0" t="0" r="0" b="0"/>
          <a:pathLst>
            <a:path>
              <a:moveTo>
                <a:pt x="0" y="0"/>
              </a:moveTo>
              <a:lnTo>
                <a:pt x="0" y="132291"/>
              </a:lnTo>
              <a:lnTo>
                <a:pt x="2286760" y="132291"/>
              </a:lnTo>
              <a:lnTo>
                <a:pt x="2286760" y="26458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2EAEF6-DD83-4E0B-A26B-9B7729164FBD}">
      <dsp:nvSpPr>
        <dsp:cNvPr id="0" name=""/>
        <dsp:cNvSpPr/>
      </dsp:nvSpPr>
      <dsp:spPr>
        <a:xfrm>
          <a:off x="4571999" y="3197312"/>
          <a:ext cx="636513" cy="264583"/>
        </a:xfrm>
        <a:custGeom>
          <a:avLst/>
          <a:gdLst/>
          <a:ahLst/>
          <a:cxnLst/>
          <a:rect l="0" t="0" r="0" b="0"/>
          <a:pathLst>
            <a:path>
              <a:moveTo>
                <a:pt x="0" y="0"/>
              </a:moveTo>
              <a:lnTo>
                <a:pt x="0" y="132291"/>
              </a:lnTo>
              <a:lnTo>
                <a:pt x="636513" y="132291"/>
              </a:lnTo>
              <a:lnTo>
                <a:pt x="636513" y="26458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8F98EE-6CA1-4EEB-85AB-45BF07174862}">
      <dsp:nvSpPr>
        <dsp:cNvPr id="0" name=""/>
        <dsp:cNvSpPr/>
      </dsp:nvSpPr>
      <dsp:spPr>
        <a:xfrm>
          <a:off x="3684006" y="3197312"/>
          <a:ext cx="887993" cy="264583"/>
        </a:xfrm>
        <a:custGeom>
          <a:avLst/>
          <a:gdLst/>
          <a:ahLst/>
          <a:cxnLst/>
          <a:rect l="0" t="0" r="0" b="0"/>
          <a:pathLst>
            <a:path>
              <a:moveTo>
                <a:pt x="887993" y="0"/>
              </a:moveTo>
              <a:lnTo>
                <a:pt x="887993" y="132291"/>
              </a:lnTo>
              <a:lnTo>
                <a:pt x="0" y="132291"/>
              </a:lnTo>
              <a:lnTo>
                <a:pt x="0" y="26458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8459C3-ADDC-4845-8123-2F537751773A}">
      <dsp:nvSpPr>
        <dsp:cNvPr id="0" name=""/>
        <dsp:cNvSpPr/>
      </dsp:nvSpPr>
      <dsp:spPr>
        <a:xfrm>
          <a:off x="2159499" y="3197312"/>
          <a:ext cx="2412500" cy="264583"/>
        </a:xfrm>
        <a:custGeom>
          <a:avLst/>
          <a:gdLst/>
          <a:ahLst/>
          <a:cxnLst/>
          <a:rect l="0" t="0" r="0" b="0"/>
          <a:pathLst>
            <a:path>
              <a:moveTo>
                <a:pt x="2412500" y="0"/>
              </a:moveTo>
              <a:lnTo>
                <a:pt x="2412500" y="132291"/>
              </a:lnTo>
              <a:lnTo>
                <a:pt x="0" y="132291"/>
              </a:lnTo>
              <a:lnTo>
                <a:pt x="0" y="26458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B9140E-0116-4C86-BE81-04805993B5AB}">
      <dsp:nvSpPr>
        <dsp:cNvPr id="0" name=""/>
        <dsp:cNvSpPr/>
      </dsp:nvSpPr>
      <dsp:spPr>
        <a:xfrm>
          <a:off x="634992" y="3197312"/>
          <a:ext cx="3937007" cy="264583"/>
        </a:xfrm>
        <a:custGeom>
          <a:avLst/>
          <a:gdLst/>
          <a:ahLst/>
          <a:cxnLst/>
          <a:rect l="0" t="0" r="0" b="0"/>
          <a:pathLst>
            <a:path>
              <a:moveTo>
                <a:pt x="3937007" y="0"/>
              </a:moveTo>
              <a:lnTo>
                <a:pt x="3937007" y="132291"/>
              </a:lnTo>
              <a:lnTo>
                <a:pt x="0" y="132291"/>
              </a:lnTo>
              <a:lnTo>
                <a:pt x="0" y="26458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ED9951-18D0-4A17-B649-4DBDB3ED91A7}">
      <dsp:nvSpPr>
        <dsp:cNvPr id="0" name=""/>
        <dsp:cNvSpPr/>
      </dsp:nvSpPr>
      <dsp:spPr>
        <a:xfrm>
          <a:off x="3942038" y="2567351"/>
          <a:ext cx="1259923" cy="62996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tr-TR" sz="2000" kern="1200"/>
            <a:t>TCMB</a:t>
          </a:r>
        </a:p>
      </dsp:txBody>
      <dsp:txXfrm>
        <a:off x="3942038" y="2567351"/>
        <a:ext cx="1259923" cy="629961"/>
      </dsp:txXfrm>
    </dsp:sp>
    <dsp:sp modelId="{51F6E630-04BF-489F-9CA8-4DE7398BC458}">
      <dsp:nvSpPr>
        <dsp:cNvPr id="0" name=""/>
        <dsp:cNvSpPr/>
      </dsp:nvSpPr>
      <dsp:spPr>
        <a:xfrm>
          <a:off x="5030" y="3461896"/>
          <a:ext cx="1259923" cy="62996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tr-TR" sz="2000" kern="1200"/>
            <a:t>Genel </a:t>
          </a:r>
        </a:p>
        <a:p>
          <a:pPr lvl="0" algn="ctr" defTabSz="889000">
            <a:lnSpc>
              <a:spcPct val="90000"/>
            </a:lnSpc>
            <a:spcBef>
              <a:spcPct val="0"/>
            </a:spcBef>
            <a:spcAft>
              <a:spcPct val="35000"/>
            </a:spcAft>
          </a:pPr>
          <a:r>
            <a:rPr lang="tr-TR" sz="2000" kern="1200"/>
            <a:t>Kurul</a:t>
          </a:r>
        </a:p>
      </dsp:txBody>
      <dsp:txXfrm>
        <a:off x="5030" y="3461896"/>
        <a:ext cx="1259923" cy="629961"/>
      </dsp:txXfrm>
    </dsp:sp>
    <dsp:sp modelId="{E003E7B3-61A5-4314-927E-E376F5428D66}">
      <dsp:nvSpPr>
        <dsp:cNvPr id="0" name=""/>
        <dsp:cNvSpPr/>
      </dsp:nvSpPr>
      <dsp:spPr>
        <a:xfrm>
          <a:off x="1529537" y="3461896"/>
          <a:ext cx="1259923" cy="62996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tr-TR" sz="2000" kern="1200"/>
            <a:t>Banka Meclisi</a:t>
          </a:r>
        </a:p>
      </dsp:txBody>
      <dsp:txXfrm>
        <a:off x="1529537" y="3461896"/>
        <a:ext cx="1259923" cy="629961"/>
      </dsp:txXfrm>
    </dsp:sp>
    <dsp:sp modelId="{B1AAFEE2-D5D5-4BF7-AF8F-467A82499AD9}">
      <dsp:nvSpPr>
        <dsp:cNvPr id="0" name=""/>
        <dsp:cNvSpPr/>
      </dsp:nvSpPr>
      <dsp:spPr>
        <a:xfrm>
          <a:off x="3054044" y="3461896"/>
          <a:ext cx="1259923" cy="828752"/>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1905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tr-TR" sz="2000" kern="1200"/>
            <a:t>Para Politikası Kurulu</a:t>
          </a:r>
        </a:p>
      </dsp:txBody>
      <dsp:txXfrm>
        <a:off x="3054044" y="3461896"/>
        <a:ext cx="1259923" cy="828752"/>
      </dsp:txXfrm>
    </dsp:sp>
    <dsp:sp modelId="{84CF7029-7981-4F7E-A4F5-22B51B0094FD}">
      <dsp:nvSpPr>
        <dsp:cNvPr id="0" name=""/>
        <dsp:cNvSpPr/>
      </dsp:nvSpPr>
      <dsp:spPr>
        <a:xfrm>
          <a:off x="4578551" y="3461896"/>
          <a:ext cx="1259923" cy="62996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tr-TR" sz="2000" kern="1200"/>
            <a:t>Denetleme Kurulu</a:t>
          </a:r>
        </a:p>
      </dsp:txBody>
      <dsp:txXfrm>
        <a:off x="4578551" y="3461896"/>
        <a:ext cx="1259923" cy="629961"/>
      </dsp:txXfrm>
    </dsp:sp>
    <dsp:sp modelId="{D3002069-6C70-415F-8482-F8D5FD5B5D02}">
      <dsp:nvSpPr>
        <dsp:cNvPr id="0" name=""/>
        <dsp:cNvSpPr/>
      </dsp:nvSpPr>
      <dsp:spPr>
        <a:xfrm>
          <a:off x="6103058" y="3461896"/>
          <a:ext cx="1511403" cy="62996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tr-TR" sz="2000" kern="1200"/>
            <a:t>Başkanlık (Guvernörlük)</a:t>
          </a:r>
        </a:p>
      </dsp:txBody>
      <dsp:txXfrm>
        <a:off x="6103058" y="3461896"/>
        <a:ext cx="1511403" cy="629961"/>
      </dsp:txXfrm>
    </dsp:sp>
    <dsp:sp modelId="{C0F1776E-423C-4F84-8D76-86B1E300F10E}">
      <dsp:nvSpPr>
        <dsp:cNvPr id="0" name=""/>
        <dsp:cNvSpPr/>
      </dsp:nvSpPr>
      <dsp:spPr>
        <a:xfrm>
          <a:off x="7879046" y="3461896"/>
          <a:ext cx="1259923" cy="62996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tr-TR" sz="2000" kern="1200"/>
            <a:t>Yönetim Komitesi</a:t>
          </a:r>
        </a:p>
      </dsp:txBody>
      <dsp:txXfrm>
        <a:off x="7879046" y="3461896"/>
        <a:ext cx="1259923" cy="629961"/>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317AD4C-FA77-4CE5-A2B2-23A68FB3BDAC}">
      <dsp:nvSpPr>
        <dsp:cNvPr id="0" name=""/>
        <dsp:cNvSpPr/>
      </dsp:nvSpPr>
      <dsp:spPr>
        <a:xfrm>
          <a:off x="6310952" y="459670"/>
          <a:ext cx="91440" cy="91440"/>
        </a:xfrm>
        <a:custGeom>
          <a:avLst/>
          <a:gdLst/>
          <a:ahLst/>
          <a:cxnLst/>
          <a:rect l="0" t="0" r="0" b="0"/>
          <a:pathLst>
            <a:path>
              <a:moveTo>
                <a:pt x="45720" y="45720"/>
              </a:moveTo>
              <a:lnTo>
                <a:pt x="51907" y="45720"/>
              </a:lnTo>
              <a:lnTo>
                <a:pt x="51907" y="118332"/>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4BBCA7-59FB-4548-97E2-D091F142E2CA}">
      <dsp:nvSpPr>
        <dsp:cNvPr id="0" name=""/>
        <dsp:cNvSpPr/>
      </dsp:nvSpPr>
      <dsp:spPr>
        <a:xfrm>
          <a:off x="4447647" y="499183"/>
          <a:ext cx="1410330" cy="1523352"/>
        </a:xfrm>
        <a:custGeom>
          <a:avLst/>
          <a:gdLst/>
          <a:ahLst/>
          <a:cxnLst/>
          <a:rect l="0" t="0" r="0" b="0"/>
          <a:pathLst>
            <a:path>
              <a:moveTo>
                <a:pt x="0" y="0"/>
              </a:moveTo>
              <a:lnTo>
                <a:pt x="0" y="1523352"/>
              </a:lnTo>
              <a:lnTo>
                <a:pt x="1410330" y="1523352"/>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D30962-04F5-4C87-96AB-FACE677175C8}">
      <dsp:nvSpPr>
        <dsp:cNvPr id="0" name=""/>
        <dsp:cNvSpPr/>
      </dsp:nvSpPr>
      <dsp:spPr>
        <a:xfrm>
          <a:off x="3838586" y="499183"/>
          <a:ext cx="609060" cy="304570"/>
        </a:xfrm>
        <a:custGeom>
          <a:avLst/>
          <a:gdLst/>
          <a:ahLst/>
          <a:cxnLst/>
          <a:rect l="0" t="0" r="0" b="0"/>
          <a:pathLst>
            <a:path>
              <a:moveTo>
                <a:pt x="609060" y="0"/>
              </a:moveTo>
              <a:lnTo>
                <a:pt x="609060" y="304570"/>
              </a:lnTo>
              <a:lnTo>
                <a:pt x="0" y="304570"/>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81F16E-B138-45E2-A347-21D5E513EDC6}">
      <dsp:nvSpPr>
        <dsp:cNvPr id="0" name=""/>
        <dsp:cNvSpPr/>
      </dsp:nvSpPr>
      <dsp:spPr>
        <a:xfrm>
          <a:off x="5159582" y="1055522"/>
          <a:ext cx="709229" cy="335877"/>
        </a:xfrm>
        <a:custGeom>
          <a:avLst/>
          <a:gdLst/>
          <a:ahLst/>
          <a:cxnLst/>
          <a:rect l="0" t="0" r="0" b="0"/>
          <a:pathLst>
            <a:path>
              <a:moveTo>
                <a:pt x="0" y="0"/>
              </a:moveTo>
              <a:lnTo>
                <a:pt x="0" y="335877"/>
              </a:lnTo>
              <a:lnTo>
                <a:pt x="709229" y="335877"/>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D5BEDA-DF83-4119-B3B5-5D99650C0342}">
      <dsp:nvSpPr>
        <dsp:cNvPr id="0" name=""/>
        <dsp:cNvSpPr/>
      </dsp:nvSpPr>
      <dsp:spPr>
        <a:xfrm>
          <a:off x="4447647" y="499183"/>
          <a:ext cx="214523" cy="307634"/>
        </a:xfrm>
        <a:custGeom>
          <a:avLst/>
          <a:gdLst/>
          <a:ahLst/>
          <a:cxnLst/>
          <a:rect l="0" t="0" r="0" b="0"/>
          <a:pathLst>
            <a:path>
              <a:moveTo>
                <a:pt x="0" y="0"/>
              </a:moveTo>
              <a:lnTo>
                <a:pt x="0" y="307634"/>
              </a:lnTo>
              <a:lnTo>
                <a:pt x="214523" y="307634"/>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F95515-F5EA-4336-98F7-CF553695AAD4}">
      <dsp:nvSpPr>
        <dsp:cNvPr id="0" name=""/>
        <dsp:cNvSpPr/>
      </dsp:nvSpPr>
      <dsp:spPr>
        <a:xfrm>
          <a:off x="6457189" y="3164040"/>
          <a:ext cx="149223" cy="457618"/>
        </a:xfrm>
        <a:custGeom>
          <a:avLst/>
          <a:gdLst/>
          <a:ahLst/>
          <a:cxnLst/>
          <a:rect l="0" t="0" r="0" b="0"/>
          <a:pathLst>
            <a:path>
              <a:moveTo>
                <a:pt x="0" y="0"/>
              </a:moveTo>
              <a:lnTo>
                <a:pt x="0" y="457618"/>
              </a:lnTo>
              <a:lnTo>
                <a:pt x="149223" y="457618"/>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CA6251-EBAE-4763-8B2E-CE6514428ACA}">
      <dsp:nvSpPr>
        <dsp:cNvPr id="0" name=""/>
        <dsp:cNvSpPr/>
      </dsp:nvSpPr>
      <dsp:spPr>
        <a:xfrm>
          <a:off x="4447647" y="499183"/>
          <a:ext cx="2407471" cy="2167445"/>
        </a:xfrm>
        <a:custGeom>
          <a:avLst/>
          <a:gdLst/>
          <a:ahLst/>
          <a:cxnLst/>
          <a:rect l="0" t="0" r="0" b="0"/>
          <a:pathLst>
            <a:path>
              <a:moveTo>
                <a:pt x="0" y="0"/>
              </a:moveTo>
              <a:lnTo>
                <a:pt x="0" y="2062989"/>
              </a:lnTo>
              <a:lnTo>
                <a:pt x="2407471" y="2062989"/>
              </a:lnTo>
              <a:lnTo>
                <a:pt x="2407471" y="2167445"/>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84CB49-D17D-4020-9824-846E3F4CA7C9}">
      <dsp:nvSpPr>
        <dsp:cNvPr id="0" name=""/>
        <dsp:cNvSpPr/>
      </dsp:nvSpPr>
      <dsp:spPr>
        <a:xfrm>
          <a:off x="5253453" y="3164040"/>
          <a:ext cx="149223" cy="457618"/>
        </a:xfrm>
        <a:custGeom>
          <a:avLst/>
          <a:gdLst/>
          <a:ahLst/>
          <a:cxnLst/>
          <a:rect l="0" t="0" r="0" b="0"/>
          <a:pathLst>
            <a:path>
              <a:moveTo>
                <a:pt x="0" y="0"/>
              </a:moveTo>
              <a:lnTo>
                <a:pt x="0" y="457618"/>
              </a:lnTo>
              <a:lnTo>
                <a:pt x="149223" y="457618"/>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7F24F0-BBCE-4674-97B4-703FF597D733}">
      <dsp:nvSpPr>
        <dsp:cNvPr id="0" name=""/>
        <dsp:cNvSpPr/>
      </dsp:nvSpPr>
      <dsp:spPr>
        <a:xfrm>
          <a:off x="4447647" y="499183"/>
          <a:ext cx="1203735" cy="2167445"/>
        </a:xfrm>
        <a:custGeom>
          <a:avLst/>
          <a:gdLst/>
          <a:ahLst/>
          <a:cxnLst/>
          <a:rect l="0" t="0" r="0" b="0"/>
          <a:pathLst>
            <a:path>
              <a:moveTo>
                <a:pt x="0" y="0"/>
              </a:moveTo>
              <a:lnTo>
                <a:pt x="0" y="2062989"/>
              </a:lnTo>
              <a:lnTo>
                <a:pt x="1203735" y="2062989"/>
              </a:lnTo>
              <a:lnTo>
                <a:pt x="1203735" y="2167445"/>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A985C8-7DDF-45E8-A568-1F76C1DDFB78}">
      <dsp:nvSpPr>
        <dsp:cNvPr id="0" name=""/>
        <dsp:cNvSpPr/>
      </dsp:nvSpPr>
      <dsp:spPr>
        <a:xfrm>
          <a:off x="4049717" y="3164040"/>
          <a:ext cx="149223" cy="1163942"/>
        </a:xfrm>
        <a:custGeom>
          <a:avLst/>
          <a:gdLst/>
          <a:ahLst/>
          <a:cxnLst/>
          <a:rect l="0" t="0" r="0" b="0"/>
          <a:pathLst>
            <a:path>
              <a:moveTo>
                <a:pt x="0" y="0"/>
              </a:moveTo>
              <a:lnTo>
                <a:pt x="0" y="1163942"/>
              </a:lnTo>
              <a:lnTo>
                <a:pt x="149223" y="1163942"/>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10E184-7345-40BF-A54A-E49E0861F4ED}">
      <dsp:nvSpPr>
        <dsp:cNvPr id="0" name=""/>
        <dsp:cNvSpPr/>
      </dsp:nvSpPr>
      <dsp:spPr>
        <a:xfrm>
          <a:off x="4049717" y="3164040"/>
          <a:ext cx="149223" cy="457618"/>
        </a:xfrm>
        <a:custGeom>
          <a:avLst/>
          <a:gdLst/>
          <a:ahLst/>
          <a:cxnLst/>
          <a:rect l="0" t="0" r="0" b="0"/>
          <a:pathLst>
            <a:path>
              <a:moveTo>
                <a:pt x="0" y="0"/>
              </a:moveTo>
              <a:lnTo>
                <a:pt x="0" y="457618"/>
              </a:lnTo>
              <a:lnTo>
                <a:pt x="149223" y="457618"/>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3FED93-AA11-44E5-AB1B-F020FC662FB2}">
      <dsp:nvSpPr>
        <dsp:cNvPr id="0" name=""/>
        <dsp:cNvSpPr/>
      </dsp:nvSpPr>
      <dsp:spPr>
        <a:xfrm>
          <a:off x="4401927" y="499183"/>
          <a:ext cx="91440" cy="2167445"/>
        </a:xfrm>
        <a:custGeom>
          <a:avLst/>
          <a:gdLst/>
          <a:ahLst/>
          <a:cxnLst/>
          <a:rect l="0" t="0" r="0" b="0"/>
          <a:pathLst>
            <a:path>
              <a:moveTo>
                <a:pt x="45720" y="0"/>
              </a:moveTo>
              <a:lnTo>
                <a:pt x="45720" y="2167445"/>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197914-0214-4A42-87F0-41466482F894}">
      <dsp:nvSpPr>
        <dsp:cNvPr id="0" name=""/>
        <dsp:cNvSpPr/>
      </dsp:nvSpPr>
      <dsp:spPr>
        <a:xfrm>
          <a:off x="2845982" y="3164040"/>
          <a:ext cx="149223" cy="1888532"/>
        </a:xfrm>
        <a:custGeom>
          <a:avLst/>
          <a:gdLst/>
          <a:ahLst/>
          <a:cxnLst/>
          <a:rect l="0" t="0" r="0" b="0"/>
          <a:pathLst>
            <a:path>
              <a:moveTo>
                <a:pt x="0" y="0"/>
              </a:moveTo>
              <a:lnTo>
                <a:pt x="0" y="1888532"/>
              </a:lnTo>
              <a:lnTo>
                <a:pt x="149223" y="1888532"/>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7935F7-BC8E-45DF-A435-59F0DBC1936C}">
      <dsp:nvSpPr>
        <dsp:cNvPr id="0" name=""/>
        <dsp:cNvSpPr/>
      </dsp:nvSpPr>
      <dsp:spPr>
        <a:xfrm>
          <a:off x="2845982" y="3164040"/>
          <a:ext cx="149223" cy="1163942"/>
        </a:xfrm>
        <a:custGeom>
          <a:avLst/>
          <a:gdLst/>
          <a:ahLst/>
          <a:cxnLst/>
          <a:rect l="0" t="0" r="0" b="0"/>
          <a:pathLst>
            <a:path>
              <a:moveTo>
                <a:pt x="0" y="0"/>
              </a:moveTo>
              <a:lnTo>
                <a:pt x="0" y="1163942"/>
              </a:lnTo>
              <a:lnTo>
                <a:pt x="149223" y="1163942"/>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21A941-C8FE-4625-9306-AD2E38CAEDFF}">
      <dsp:nvSpPr>
        <dsp:cNvPr id="0" name=""/>
        <dsp:cNvSpPr/>
      </dsp:nvSpPr>
      <dsp:spPr>
        <a:xfrm>
          <a:off x="2845982" y="3164040"/>
          <a:ext cx="149223" cy="457618"/>
        </a:xfrm>
        <a:custGeom>
          <a:avLst/>
          <a:gdLst/>
          <a:ahLst/>
          <a:cxnLst/>
          <a:rect l="0" t="0" r="0" b="0"/>
          <a:pathLst>
            <a:path>
              <a:moveTo>
                <a:pt x="0" y="0"/>
              </a:moveTo>
              <a:lnTo>
                <a:pt x="0" y="457618"/>
              </a:lnTo>
              <a:lnTo>
                <a:pt x="149223" y="457618"/>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20B0EF2-6A36-4502-9777-7FC023E87B6A}">
      <dsp:nvSpPr>
        <dsp:cNvPr id="0" name=""/>
        <dsp:cNvSpPr/>
      </dsp:nvSpPr>
      <dsp:spPr>
        <a:xfrm>
          <a:off x="3243911" y="499183"/>
          <a:ext cx="1203735" cy="2167445"/>
        </a:xfrm>
        <a:custGeom>
          <a:avLst/>
          <a:gdLst/>
          <a:ahLst/>
          <a:cxnLst/>
          <a:rect l="0" t="0" r="0" b="0"/>
          <a:pathLst>
            <a:path>
              <a:moveTo>
                <a:pt x="1203735" y="0"/>
              </a:moveTo>
              <a:lnTo>
                <a:pt x="1203735" y="2062989"/>
              </a:lnTo>
              <a:lnTo>
                <a:pt x="0" y="2062989"/>
              </a:lnTo>
              <a:lnTo>
                <a:pt x="0" y="2167445"/>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75DA20-11B1-4525-89D7-380D1A25FAE5}">
      <dsp:nvSpPr>
        <dsp:cNvPr id="0" name=""/>
        <dsp:cNvSpPr/>
      </dsp:nvSpPr>
      <dsp:spPr>
        <a:xfrm>
          <a:off x="1642246" y="3164040"/>
          <a:ext cx="149223" cy="1163942"/>
        </a:xfrm>
        <a:custGeom>
          <a:avLst/>
          <a:gdLst/>
          <a:ahLst/>
          <a:cxnLst/>
          <a:rect l="0" t="0" r="0" b="0"/>
          <a:pathLst>
            <a:path>
              <a:moveTo>
                <a:pt x="0" y="0"/>
              </a:moveTo>
              <a:lnTo>
                <a:pt x="0" y="1163942"/>
              </a:lnTo>
              <a:lnTo>
                <a:pt x="149223" y="1163942"/>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85725F-A9C1-4E5E-8FE5-729C40081A87}">
      <dsp:nvSpPr>
        <dsp:cNvPr id="0" name=""/>
        <dsp:cNvSpPr/>
      </dsp:nvSpPr>
      <dsp:spPr>
        <a:xfrm>
          <a:off x="1642246" y="3164040"/>
          <a:ext cx="149223" cy="457618"/>
        </a:xfrm>
        <a:custGeom>
          <a:avLst/>
          <a:gdLst/>
          <a:ahLst/>
          <a:cxnLst/>
          <a:rect l="0" t="0" r="0" b="0"/>
          <a:pathLst>
            <a:path>
              <a:moveTo>
                <a:pt x="0" y="0"/>
              </a:moveTo>
              <a:lnTo>
                <a:pt x="0" y="457618"/>
              </a:lnTo>
              <a:lnTo>
                <a:pt x="149223" y="457618"/>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B8C889-5834-4D58-A98D-C935FEE621FA}">
      <dsp:nvSpPr>
        <dsp:cNvPr id="0" name=""/>
        <dsp:cNvSpPr/>
      </dsp:nvSpPr>
      <dsp:spPr>
        <a:xfrm>
          <a:off x="2040175" y="499183"/>
          <a:ext cx="2407471" cy="2167445"/>
        </a:xfrm>
        <a:custGeom>
          <a:avLst/>
          <a:gdLst/>
          <a:ahLst/>
          <a:cxnLst/>
          <a:rect l="0" t="0" r="0" b="0"/>
          <a:pathLst>
            <a:path>
              <a:moveTo>
                <a:pt x="2407471" y="0"/>
              </a:moveTo>
              <a:lnTo>
                <a:pt x="2407471" y="2062989"/>
              </a:lnTo>
              <a:lnTo>
                <a:pt x="0" y="2062989"/>
              </a:lnTo>
              <a:lnTo>
                <a:pt x="0" y="2167445"/>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9958DD-64EC-47FF-9BBE-74A72897A3E4}">
      <dsp:nvSpPr>
        <dsp:cNvPr id="0" name=""/>
        <dsp:cNvSpPr/>
      </dsp:nvSpPr>
      <dsp:spPr>
        <a:xfrm>
          <a:off x="3950235" y="1771"/>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b="1" kern="1200"/>
            <a:t>Yönetim Kurulu</a:t>
          </a:r>
        </a:p>
      </dsp:txBody>
      <dsp:txXfrm>
        <a:off x="3950235" y="1771"/>
        <a:ext cx="994822" cy="497411"/>
      </dsp:txXfrm>
    </dsp:sp>
    <dsp:sp modelId="{5152EF89-DA98-4C63-B13F-05EBB09445C0}">
      <dsp:nvSpPr>
        <dsp:cNvPr id="0" name=""/>
        <dsp:cNvSpPr/>
      </dsp:nvSpPr>
      <dsp:spPr>
        <a:xfrm>
          <a:off x="1542763" y="2666628"/>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Koordinatör</a:t>
          </a:r>
        </a:p>
      </dsp:txBody>
      <dsp:txXfrm>
        <a:off x="1542763" y="2666628"/>
        <a:ext cx="994822" cy="497411"/>
      </dsp:txXfrm>
    </dsp:sp>
    <dsp:sp modelId="{AD4C68D3-1513-4FA6-A7B9-6175825D96A2}">
      <dsp:nvSpPr>
        <dsp:cNvPr id="0" name=""/>
        <dsp:cNvSpPr/>
      </dsp:nvSpPr>
      <dsp:spPr>
        <a:xfrm>
          <a:off x="1791469" y="3372953"/>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Araştırma ve İstatistik Bölümü</a:t>
          </a:r>
        </a:p>
      </dsp:txBody>
      <dsp:txXfrm>
        <a:off x="1791469" y="3372953"/>
        <a:ext cx="994822" cy="497411"/>
      </dsp:txXfrm>
    </dsp:sp>
    <dsp:sp modelId="{0CE7E8FC-438C-4586-BE85-EC02253A0256}">
      <dsp:nvSpPr>
        <dsp:cNvPr id="0" name=""/>
        <dsp:cNvSpPr/>
      </dsp:nvSpPr>
      <dsp:spPr>
        <a:xfrm>
          <a:off x="1791469" y="4079277"/>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Sektör Düzenlemeleri Bölüü</a:t>
          </a:r>
        </a:p>
      </dsp:txBody>
      <dsp:txXfrm>
        <a:off x="1791469" y="4079277"/>
        <a:ext cx="994822" cy="497411"/>
      </dsp:txXfrm>
    </dsp:sp>
    <dsp:sp modelId="{10191DD4-B659-432F-A177-C821C4DCA938}">
      <dsp:nvSpPr>
        <dsp:cNvPr id="0" name=""/>
        <dsp:cNvSpPr/>
      </dsp:nvSpPr>
      <dsp:spPr>
        <a:xfrm>
          <a:off x="2746499" y="2666628"/>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Koordinatör</a:t>
          </a:r>
        </a:p>
      </dsp:txBody>
      <dsp:txXfrm>
        <a:off x="2746499" y="2666628"/>
        <a:ext cx="994822" cy="497411"/>
      </dsp:txXfrm>
    </dsp:sp>
    <dsp:sp modelId="{B5F77A30-1C56-4220-B3DE-21A14AB5B0F0}">
      <dsp:nvSpPr>
        <dsp:cNvPr id="0" name=""/>
        <dsp:cNvSpPr/>
      </dsp:nvSpPr>
      <dsp:spPr>
        <a:xfrm>
          <a:off x="2995205" y="3372953"/>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Mesleki Gelişim ve Eğitim Bölümü</a:t>
          </a:r>
        </a:p>
      </dsp:txBody>
      <dsp:txXfrm>
        <a:off x="2995205" y="3372953"/>
        <a:ext cx="994822" cy="497411"/>
      </dsp:txXfrm>
    </dsp:sp>
    <dsp:sp modelId="{30BE0F1A-561F-4EB3-B5B3-B4B4BC333F62}">
      <dsp:nvSpPr>
        <dsp:cNvPr id="0" name=""/>
        <dsp:cNvSpPr/>
      </dsp:nvSpPr>
      <dsp:spPr>
        <a:xfrm>
          <a:off x="2995205" y="4079277"/>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Kurumsal İletişim Bölümü</a:t>
          </a:r>
        </a:p>
      </dsp:txBody>
      <dsp:txXfrm>
        <a:off x="2995205" y="4079277"/>
        <a:ext cx="994822" cy="497411"/>
      </dsp:txXfrm>
    </dsp:sp>
    <dsp:sp modelId="{04A7D8BB-EC2D-41FE-9374-AF9257461BD5}">
      <dsp:nvSpPr>
        <dsp:cNvPr id="0" name=""/>
        <dsp:cNvSpPr/>
      </dsp:nvSpPr>
      <dsp:spPr>
        <a:xfrm>
          <a:off x="2995205" y="4803866"/>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Yönetim Destek Bölümü</a:t>
          </a:r>
        </a:p>
      </dsp:txBody>
      <dsp:txXfrm>
        <a:off x="2995205" y="4803866"/>
        <a:ext cx="994822" cy="497411"/>
      </dsp:txXfrm>
    </dsp:sp>
    <dsp:sp modelId="{5CBADBF0-8CDF-4F3C-8873-793148AF326F}">
      <dsp:nvSpPr>
        <dsp:cNvPr id="0" name=""/>
        <dsp:cNvSpPr/>
      </dsp:nvSpPr>
      <dsp:spPr>
        <a:xfrm>
          <a:off x="3950235" y="2666628"/>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Koordinatör</a:t>
          </a:r>
        </a:p>
      </dsp:txBody>
      <dsp:txXfrm>
        <a:off x="3950235" y="2666628"/>
        <a:ext cx="994822" cy="497411"/>
      </dsp:txXfrm>
    </dsp:sp>
    <dsp:sp modelId="{7C15619C-953B-4C75-B600-68723C32244F}">
      <dsp:nvSpPr>
        <dsp:cNvPr id="0" name=""/>
        <dsp:cNvSpPr/>
      </dsp:nvSpPr>
      <dsp:spPr>
        <a:xfrm>
          <a:off x="4198941" y="3372953"/>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Müşteri Hakem Heyetleri Bölümü</a:t>
          </a:r>
        </a:p>
      </dsp:txBody>
      <dsp:txXfrm>
        <a:off x="4198941" y="3372953"/>
        <a:ext cx="994822" cy="497411"/>
      </dsp:txXfrm>
    </dsp:sp>
    <dsp:sp modelId="{E5F006AA-F69E-4B49-AC95-6775B05C8C71}">
      <dsp:nvSpPr>
        <dsp:cNvPr id="0" name=""/>
        <dsp:cNvSpPr/>
      </dsp:nvSpPr>
      <dsp:spPr>
        <a:xfrm>
          <a:off x="4198941" y="4079277"/>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Mali İşler Bölümü</a:t>
          </a:r>
        </a:p>
      </dsp:txBody>
      <dsp:txXfrm>
        <a:off x="4198941" y="4079277"/>
        <a:ext cx="994822" cy="497411"/>
      </dsp:txXfrm>
    </dsp:sp>
    <dsp:sp modelId="{BB5765FD-D930-4063-A3C9-D25675616505}">
      <dsp:nvSpPr>
        <dsp:cNvPr id="0" name=""/>
        <dsp:cNvSpPr/>
      </dsp:nvSpPr>
      <dsp:spPr>
        <a:xfrm>
          <a:off x="5153971" y="2666628"/>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Teknoloji ve Ödeme Sis. Bölümü</a:t>
          </a:r>
        </a:p>
      </dsp:txBody>
      <dsp:txXfrm>
        <a:off x="5153971" y="2666628"/>
        <a:ext cx="994822" cy="497411"/>
      </dsp:txXfrm>
    </dsp:sp>
    <dsp:sp modelId="{0FA9BF8B-4288-40CA-B357-1CD5FD5BB673}">
      <dsp:nvSpPr>
        <dsp:cNvPr id="0" name=""/>
        <dsp:cNvSpPr/>
      </dsp:nvSpPr>
      <dsp:spPr>
        <a:xfrm>
          <a:off x="5402677" y="3372953"/>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Mali İşler Bölümü</a:t>
          </a:r>
        </a:p>
      </dsp:txBody>
      <dsp:txXfrm>
        <a:off x="5402677" y="3372953"/>
        <a:ext cx="994822" cy="497411"/>
      </dsp:txXfrm>
    </dsp:sp>
    <dsp:sp modelId="{0C5C993A-770C-404B-8FDE-BCA67195E317}">
      <dsp:nvSpPr>
        <dsp:cNvPr id="0" name=""/>
        <dsp:cNvSpPr/>
      </dsp:nvSpPr>
      <dsp:spPr>
        <a:xfrm>
          <a:off x="6357707" y="2666628"/>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Risk Merkezi Böümü</a:t>
          </a:r>
        </a:p>
      </dsp:txBody>
      <dsp:txXfrm>
        <a:off x="6357707" y="2666628"/>
        <a:ext cx="994822" cy="497411"/>
      </dsp:txXfrm>
    </dsp:sp>
    <dsp:sp modelId="{928C1CAC-11A1-42A3-BF28-D50B879D111C}">
      <dsp:nvSpPr>
        <dsp:cNvPr id="0" name=""/>
        <dsp:cNvSpPr/>
      </dsp:nvSpPr>
      <dsp:spPr>
        <a:xfrm>
          <a:off x="6606413" y="3372953"/>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Risk Merkezi Mali İşler </a:t>
          </a:r>
        </a:p>
      </dsp:txBody>
      <dsp:txXfrm>
        <a:off x="6606413" y="3372953"/>
        <a:ext cx="994822" cy="497411"/>
      </dsp:txXfrm>
    </dsp:sp>
    <dsp:sp modelId="{F5FCC83E-54B1-42A8-A499-6C7AF1F1041F}">
      <dsp:nvSpPr>
        <dsp:cNvPr id="0" name=""/>
        <dsp:cNvSpPr/>
      </dsp:nvSpPr>
      <dsp:spPr>
        <a:xfrm>
          <a:off x="4662170" y="558111"/>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b="1" kern="1200"/>
            <a:t>Genel Sekreter</a:t>
          </a:r>
        </a:p>
      </dsp:txBody>
      <dsp:txXfrm>
        <a:off x="4662170" y="558111"/>
        <a:ext cx="994822" cy="497411"/>
      </dsp:txXfrm>
    </dsp:sp>
    <dsp:sp modelId="{7961F1CC-3DEF-4177-B602-061C65A174DB}">
      <dsp:nvSpPr>
        <dsp:cNvPr id="0" name=""/>
        <dsp:cNvSpPr/>
      </dsp:nvSpPr>
      <dsp:spPr>
        <a:xfrm>
          <a:off x="5868811" y="1142694"/>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İnsan Kaynakları ve Kalite Yönetimi Bölümü</a:t>
          </a:r>
        </a:p>
      </dsp:txBody>
      <dsp:txXfrm>
        <a:off x="5868811" y="1142694"/>
        <a:ext cx="994822" cy="497411"/>
      </dsp:txXfrm>
    </dsp:sp>
    <dsp:sp modelId="{116425D3-857F-47E0-9238-3771EDB941C6}">
      <dsp:nvSpPr>
        <dsp:cNvPr id="0" name=""/>
        <dsp:cNvSpPr/>
      </dsp:nvSpPr>
      <dsp:spPr>
        <a:xfrm>
          <a:off x="2843763" y="555047"/>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Risk Merkezi</a:t>
          </a:r>
        </a:p>
      </dsp:txBody>
      <dsp:txXfrm>
        <a:off x="2843763" y="555047"/>
        <a:ext cx="994822" cy="497411"/>
      </dsp:txXfrm>
    </dsp:sp>
    <dsp:sp modelId="{3BEC740B-600E-463B-8CE1-FF7DB0C5D0F8}">
      <dsp:nvSpPr>
        <dsp:cNvPr id="0" name=""/>
        <dsp:cNvSpPr/>
      </dsp:nvSpPr>
      <dsp:spPr>
        <a:xfrm>
          <a:off x="5857977" y="1773829"/>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Yönetim Komitesi</a:t>
          </a:r>
        </a:p>
      </dsp:txBody>
      <dsp:txXfrm>
        <a:off x="5857977" y="1773829"/>
        <a:ext cx="994822" cy="497411"/>
      </dsp:txXfrm>
    </dsp:sp>
    <dsp:sp modelId="{73CD4108-B338-4A69-B21A-86AEE388F119}">
      <dsp:nvSpPr>
        <dsp:cNvPr id="0" name=""/>
        <dsp:cNvSpPr/>
      </dsp:nvSpPr>
      <dsp:spPr>
        <a:xfrm>
          <a:off x="5859261" y="7979"/>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Hukuk Baş Danışmanı</a:t>
          </a:r>
        </a:p>
      </dsp:txBody>
      <dsp:txXfrm>
        <a:off x="5859261" y="7979"/>
        <a:ext cx="994822" cy="497411"/>
      </dsp:txXfrm>
    </dsp:sp>
    <dsp:sp modelId="{E1875886-E11B-4064-A3D5-73BEDC9EF9AA}">
      <dsp:nvSpPr>
        <dsp:cNvPr id="0" name=""/>
        <dsp:cNvSpPr/>
      </dsp:nvSpPr>
      <dsp:spPr>
        <a:xfrm>
          <a:off x="5865448" y="578002"/>
          <a:ext cx="994822" cy="49741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tr-TR" sz="800" kern="1200"/>
            <a:t>Danışmanlar</a:t>
          </a:r>
        </a:p>
      </dsp:txBody>
      <dsp:txXfrm>
        <a:off x="5865448" y="578002"/>
        <a:ext cx="994822" cy="49741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3D82090-F465-404F-B2AE-FA473FBA4510}">
      <dsp:nvSpPr>
        <dsp:cNvPr id="0" name=""/>
        <dsp:cNvSpPr/>
      </dsp:nvSpPr>
      <dsp:spPr>
        <a:xfrm>
          <a:off x="5193154" y="902"/>
          <a:ext cx="979667" cy="653111"/>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tr-TR" sz="1100" kern="1200"/>
            <a:t>TCMB</a:t>
          </a:r>
        </a:p>
      </dsp:txBody>
      <dsp:txXfrm>
        <a:off x="5193154" y="902"/>
        <a:ext cx="979667" cy="653111"/>
      </dsp:txXfrm>
    </dsp:sp>
    <dsp:sp modelId="{0B4D6BFB-2B4A-4B81-AC73-FE183C61E747}">
      <dsp:nvSpPr>
        <dsp:cNvPr id="0" name=""/>
        <dsp:cNvSpPr/>
      </dsp:nvSpPr>
      <dsp:spPr>
        <a:xfrm>
          <a:off x="3135852" y="654013"/>
          <a:ext cx="2547135" cy="261244"/>
        </a:xfrm>
        <a:custGeom>
          <a:avLst/>
          <a:gdLst/>
          <a:ahLst/>
          <a:cxnLst/>
          <a:rect l="0" t="0" r="0" b="0"/>
          <a:pathLst>
            <a:path>
              <a:moveTo>
                <a:pt x="2547135" y="0"/>
              </a:moveTo>
              <a:lnTo>
                <a:pt x="2547135" y="130622"/>
              </a:lnTo>
              <a:lnTo>
                <a:pt x="0" y="130622"/>
              </a:lnTo>
              <a:lnTo>
                <a:pt x="0" y="261244"/>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9F8C82-6B8A-430F-9E17-80ABBC8CD599}">
      <dsp:nvSpPr>
        <dsp:cNvPr id="0" name=""/>
        <dsp:cNvSpPr/>
      </dsp:nvSpPr>
      <dsp:spPr>
        <a:xfrm>
          <a:off x="2646018" y="915258"/>
          <a:ext cx="979667" cy="653111"/>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tr-TR" sz="1100" kern="1200"/>
            <a:t>Genel Kurul</a:t>
          </a:r>
        </a:p>
      </dsp:txBody>
      <dsp:txXfrm>
        <a:off x="2646018" y="915258"/>
        <a:ext cx="979667" cy="653111"/>
      </dsp:txXfrm>
    </dsp:sp>
    <dsp:sp modelId="{014289E8-265E-46E8-95DE-714B797B8516}">
      <dsp:nvSpPr>
        <dsp:cNvPr id="0" name=""/>
        <dsp:cNvSpPr/>
      </dsp:nvSpPr>
      <dsp:spPr>
        <a:xfrm>
          <a:off x="4409420" y="654013"/>
          <a:ext cx="1273567" cy="261244"/>
        </a:xfrm>
        <a:custGeom>
          <a:avLst/>
          <a:gdLst/>
          <a:ahLst/>
          <a:cxnLst/>
          <a:rect l="0" t="0" r="0" b="0"/>
          <a:pathLst>
            <a:path>
              <a:moveTo>
                <a:pt x="1273567" y="0"/>
              </a:moveTo>
              <a:lnTo>
                <a:pt x="1273567" y="130622"/>
              </a:lnTo>
              <a:lnTo>
                <a:pt x="0" y="130622"/>
              </a:lnTo>
              <a:lnTo>
                <a:pt x="0" y="261244"/>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AF74AA-2219-4C78-96AF-8E65E418A309}">
      <dsp:nvSpPr>
        <dsp:cNvPr id="0" name=""/>
        <dsp:cNvSpPr/>
      </dsp:nvSpPr>
      <dsp:spPr>
        <a:xfrm>
          <a:off x="3919586" y="915258"/>
          <a:ext cx="979667" cy="653111"/>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tr-TR" sz="1100" kern="1200"/>
            <a:t>Başkan</a:t>
          </a:r>
        </a:p>
      </dsp:txBody>
      <dsp:txXfrm>
        <a:off x="3919586" y="915258"/>
        <a:ext cx="979667" cy="653111"/>
      </dsp:txXfrm>
    </dsp:sp>
    <dsp:sp modelId="{0FB9CF17-518D-41D6-AFBA-72621E4E1C4D}">
      <dsp:nvSpPr>
        <dsp:cNvPr id="0" name=""/>
        <dsp:cNvSpPr/>
      </dsp:nvSpPr>
      <dsp:spPr>
        <a:xfrm>
          <a:off x="4363700" y="1568370"/>
          <a:ext cx="91440" cy="261244"/>
        </a:xfrm>
        <a:custGeom>
          <a:avLst/>
          <a:gdLst/>
          <a:ahLst/>
          <a:cxnLst/>
          <a:rect l="0" t="0" r="0" b="0"/>
          <a:pathLst>
            <a:path>
              <a:moveTo>
                <a:pt x="45720" y="0"/>
              </a:moveTo>
              <a:lnTo>
                <a:pt x="45720" y="261244"/>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D4EE08-74E2-4007-8E86-95BCC7C2D295}">
      <dsp:nvSpPr>
        <dsp:cNvPr id="0" name=""/>
        <dsp:cNvSpPr/>
      </dsp:nvSpPr>
      <dsp:spPr>
        <a:xfrm>
          <a:off x="3919586" y="1829614"/>
          <a:ext cx="979667" cy="653111"/>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tr-TR" sz="1100" kern="1200"/>
            <a:t>Yönetim Komitesi</a:t>
          </a:r>
        </a:p>
      </dsp:txBody>
      <dsp:txXfrm>
        <a:off x="3919586" y="1829614"/>
        <a:ext cx="979667" cy="653111"/>
      </dsp:txXfrm>
    </dsp:sp>
    <dsp:sp modelId="{D37CDF44-C3F2-45B2-983E-5AFF193E89EB}">
      <dsp:nvSpPr>
        <dsp:cNvPr id="0" name=""/>
        <dsp:cNvSpPr/>
      </dsp:nvSpPr>
      <dsp:spPr>
        <a:xfrm>
          <a:off x="2493700" y="2482726"/>
          <a:ext cx="1915720" cy="261244"/>
        </a:xfrm>
        <a:custGeom>
          <a:avLst/>
          <a:gdLst/>
          <a:ahLst/>
          <a:cxnLst/>
          <a:rect l="0" t="0" r="0" b="0"/>
          <a:pathLst>
            <a:path>
              <a:moveTo>
                <a:pt x="1915720" y="0"/>
              </a:moveTo>
              <a:lnTo>
                <a:pt x="1915720" y="130622"/>
              </a:lnTo>
              <a:lnTo>
                <a:pt x="0" y="130622"/>
              </a:lnTo>
              <a:lnTo>
                <a:pt x="0" y="261244"/>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0FB3F1-9CE5-4366-AC19-00906BD1EF52}">
      <dsp:nvSpPr>
        <dsp:cNvPr id="0" name=""/>
        <dsp:cNvSpPr/>
      </dsp:nvSpPr>
      <dsp:spPr>
        <a:xfrm>
          <a:off x="2003866" y="2743971"/>
          <a:ext cx="979667" cy="653111"/>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tr-TR" sz="1100" kern="1200"/>
            <a:t>Başkan Yardımcısı</a:t>
          </a:r>
        </a:p>
      </dsp:txBody>
      <dsp:txXfrm>
        <a:off x="2003866" y="2743971"/>
        <a:ext cx="979667" cy="653111"/>
      </dsp:txXfrm>
    </dsp:sp>
    <dsp:sp modelId="{EB0429AB-CFF7-4D72-BB0D-BA3547C997D2}">
      <dsp:nvSpPr>
        <dsp:cNvPr id="0" name=""/>
        <dsp:cNvSpPr/>
      </dsp:nvSpPr>
      <dsp:spPr>
        <a:xfrm>
          <a:off x="2447176" y="3397082"/>
          <a:ext cx="91440" cy="261244"/>
        </a:xfrm>
        <a:custGeom>
          <a:avLst/>
          <a:gdLst/>
          <a:ahLst/>
          <a:cxnLst/>
          <a:rect l="0" t="0" r="0" b="0"/>
          <a:pathLst>
            <a:path>
              <a:moveTo>
                <a:pt x="46523" y="0"/>
              </a:moveTo>
              <a:lnTo>
                <a:pt x="46523" y="130622"/>
              </a:lnTo>
              <a:lnTo>
                <a:pt x="45720" y="130622"/>
              </a:lnTo>
              <a:lnTo>
                <a:pt x="45720" y="261244"/>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3F2E25-7BD1-48E7-8314-9D952E33B2BF}">
      <dsp:nvSpPr>
        <dsp:cNvPr id="0" name=""/>
        <dsp:cNvSpPr/>
      </dsp:nvSpPr>
      <dsp:spPr>
        <a:xfrm>
          <a:off x="2003063" y="3658327"/>
          <a:ext cx="979667" cy="1571608"/>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tr-TR" sz="1100" kern="1200"/>
            <a:t>*Araştırma ve Para Politikası</a:t>
          </a:r>
        </a:p>
        <a:p>
          <a:pPr lvl="0" algn="ctr" defTabSz="488950">
            <a:lnSpc>
              <a:spcPct val="90000"/>
            </a:lnSpc>
            <a:spcBef>
              <a:spcPct val="0"/>
            </a:spcBef>
            <a:spcAft>
              <a:spcPct val="35000"/>
            </a:spcAft>
          </a:pPr>
          <a:r>
            <a:rPr lang="tr-TR" sz="1100" kern="1200"/>
            <a:t>* Emisyon</a:t>
          </a:r>
        </a:p>
        <a:p>
          <a:pPr lvl="0" algn="ctr" defTabSz="488950">
            <a:lnSpc>
              <a:spcPct val="90000"/>
            </a:lnSpc>
            <a:spcBef>
              <a:spcPct val="0"/>
            </a:spcBef>
            <a:spcAft>
              <a:spcPct val="35000"/>
            </a:spcAft>
          </a:pPr>
          <a:r>
            <a:rPr lang="tr-TR" sz="1100" kern="1200"/>
            <a:t>*İşçi Dövizleri</a:t>
          </a:r>
        </a:p>
        <a:p>
          <a:pPr lvl="0" algn="ctr" defTabSz="488950">
            <a:lnSpc>
              <a:spcPct val="90000"/>
            </a:lnSpc>
            <a:spcBef>
              <a:spcPct val="0"/>
            </a:spcBef>
            <a:spcAft>
              <a:spcPct val="35000"/>
            </a:spcAft>
          </a:pPr>
          <a:r>
            <a:rPr lang="tr-TR" sz="1100" kern="1200"/>
            <a:t>*Şubeler</a:t>
          </a:r>
        </a:p>
        <a:p>
          <a:pPr lvl="0" algn="ctr" defTabSz="488950">
            <a:lnSpc>
              <a:spcPct val="90000"/>
            </a:lnSpc>
            <a:spcBef>
              <a:spcPct val="0"/>
            </a:spcBef>
            <a:spcAft>
              <a:spcPct val="35000"/>
            </a:spcAft>
          </a:pPr>
          <a:r>
            <a:rPr lang="tr-TR" sz="1100" kern="1200"/>
            <a:t>*Bilişim Teknolojileri</a:t>
          </a:r>
        </a:p>
      </dsp:txBody>
      <dsp:txXfrm>
        <a:off x="2003063" y="3658327"/>
        <a:ext cx="979667" cy="1571608"/>
      </dsp:txXfrm>
    </dsp:sp>
    <dsp:sp modelId="{B415797D-E1EA-4244-83C3-743D18000084}">
      <dsp:nvSpPr>
        <dsp:cNvPr id="0" name=""/>
        <dsp:cNvSpPr/>
      </dsp:nvSpPr>
      <dsp:spPr>
        <a:xfrm>
          <a:off x="3772636" y="2482726"/>
          <a:ext cx="636783" cy="261244"/>
        </a:xfrm>
        <a:custGeom>
          <a:avLst/>
          <a:gdLst/>
          <a:ahLst/>
          <a:cxnLst/>
          <a:rect l="0" t="0" r="0" b="0"/>
          <a:pathLst>
            <a:path>
              <a:moveTo>
                <a:pt x="636783" y="0"/>
              </a:moveTo>
              <a:lnTo>
                <a:pt x="636783" y="130622"/>
              </a:lnTo>
              <a:lnTo>
                <a:pt x="0" y="130622"/>
              </a:lnTo>
              <a:lnTo>
                <a:pt x="0" y="261244"/>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313E50-9090-4208-89CB-CE29BF24B294}">
      <dsp:nvSpPr>
        <dsp:cNvPr id="0" name=""/>
        <dsp:cNvSpPr/>
      </dsp:nvSpPr>
      <dsp:spPr>
        <a:xfrm>
          <a:off x="3282802" y="2743971"/>
          <a:ext cx="979667" cy="653111"/>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tr-TR" sz="1100" kern="1200"/>
            <a:t>Başkan Yardımcısı</a:t>
          </a:r>
        </a:p>
      </dsp:txBody>
      <dsp:txXfrm>
        <a:off x="3282802" y="2743971"/>
        <a:ext cx="979667" cy="653111"/>
      </dsp:txXfrm>
    </dsp:sp>
    <dsp:sp modelId="{D5528476-4853-425F-937A-876991D0677F}">
      <dsp:nvSpPr>
        <dsp:cNvPr id="0" name=""/>
        <dsp:cNvSpPr/>
      </dsp:nvSpPr>
      <dsp:spPr>
        <a:xfrm>
          <a:off x="3726916" y="3397082"/>
          <a:ext cx="91440" cy="261244"/>
        </a:xfrm>
        <a:custGeom>
          <a:avLst/>
          <a:gdLst/>
          <a:ahLst/>
          <a:cxnLst/>
          <a:rect l="0" t="0" r="0" b="0"/>
          <a:pathLst>
            <a:path>
              <a:moveTo>
                <a:pt x="45720" y="0"/>
              </a:moveTo>
              <a:lnTo>
                <a:pt x="45720" y="261244"/>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C1F9C8-4C9A-4948-8E4C-350632C42D4E}">
      <dsp:nvSpPr>
        <dsp:cNvPr id="0" name=""/>
        <dsp:cNvSpPr/>
      </dsp:nvSpPr>
      <dsp:spPr>
        <a:xfrm>
          <a:off x="3282802" y="3658327"/>
          <a:ext cx="979667" cy="1592710"/>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tr-TR" sz="1100" kern="1200"/>
            <a:t>*Bankacılık ve Finans Kuruluşları</a:t>
          </a:r>
        </a:p>
        <a:p>
          <a:pPr lvl="0" algn="ctr" defTabSz="488950">
            <a:lnSpc>
              <a:spcPct val="90000"/>
            </a:lnSpc>
            <a:spcBef>
              <a:spcPct val="0"/>
            </a:spcBef>
            <a:spcAft>
              <a:spcPct val="35000"/>
            </a:spcAft>
          </a:pPr>
          <a:r>
            <a:rPr lang="tr-TR" sz="1100" kern="1200"/>
            <a:t>*İletişim ve Dış İlişkiler</a:t>
          </a:r>
        </a:p>
        <a:p>
          <a:pPr lvl="0" algn="ctr" defTabSz="488950">
            <a:lnSpc>
              <a:spcPct val="90000"/>
            </a:lnSpc>
            <a:spcBef>
              <a:spcPct val="0"/>
            </a:spcBef>
            <a:spcAft>
              <a:spcPct val="35000"/>
            </a:spcAft>
          </a:pPr>
          <a:r>
            <a:rPr lang="tr-TR" sz="1100" kern="1200"/>
            <a:t>*Lojistik</a:t>
          </a:r>
        </a:p>
        <a:p>
          <a:pPr lvl="0" algn="ctr" defTabSz="488950">
            <a:lnSpc>
              <a:spcPct val="90000"/>
            </a:lnSpc>
            <a:spcBef>
              <a:spcPct val="0"/>
            </a:spcBef>
            <a:spcAft>
              <a:spcPct val="35000"/>
            </a:spcAft>
          </a:pPr>
          <a:r>
            <a:rPr lang="tr-TR" sz="1100" kern="1200"/>
            <a:t>*İstatistik</a:t>
          </a:r>
        </a:p>
        <a:p>
          <a:pPr lvl="0" algn="ctr" defTabSz="488950">
            <a:lnSpc>
              <a:spcPct val="90000"/>
            </a:lnSpc>
            <a:spcBef>
              <a:spcPct val="0"/>
            </a:spcBef>
            <a:spcAft>
              <a:spcPct val="35000"/>
            </a:spcAft>
          </a:pPr>
          <a:r>
            <a:rPr lang="tr-TR" sz="1100" kern="1200"/>
            <a:t>*Muhasebe</a:t>
          </a:r>
        </a:p>
      </dsp:txBody>
      <dsp:txXfrm>
        <a:off x="3282802" y="3658327"/>
        <a:ext cx="979667" cy="1592710"/>
      </dsp:txXfrm>
    </dsp:sp>
    <dsp:sp modelId="{95D24E2E-9AB8-461F-AA64-1AC0E441703E}">
      <dsp:nvSpPr>
        <dsp:cNvPr id="0" name=""/>
        <dsp:cNvSpPr/>
      </dsp:nvSpPr>
      <dsp:spPr>
        <a:xfrm>
          <a:off x="4409420" y="2482726"/>
          <a:ext cx="636783" cy="261244"/>
        </a:xfrm>
        <a:custGeom>
          <a:avLst/>
          <a:gdLst/>
          <a:ahLst/>
          <a:cxnLst/>
          <a:rect l="0" t="0" r="0" b="0"/>
          <a:pathLst>
            <a:path>
              <a:moveTo>
                <a:pt x="0" y="0"/>
              </a:moveTo>
              <a:lnTo>
                <a:pt x="0" y="130622"/>
              </a:lnTo>
              <a:lnTo>
                <a:pt x="636783" y="130622"/>
              </a:lnTo>
              <a:lnTo>
                <a:pt x="636783" y="261244"/>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A3625B-933B-4D0F-B0E8-4992BFE8512B}">
      <dsp:nvSpPr>
        <dsp:cNvPr id="0" name=""/>
        <dsp:cNvSpPr/>
      </dsp:nvSpPr>
      <dsp:spPr>
        <a:xfrm>
          <a:off x="4556370" y="2743971"/>
          <a:ext cx="979667" cy="653111"/>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tr-TR" sz="1100" kern="1200"/>
            <a:t>Başkan Yardımcısı</a:t>
          </a:r>
        </a:p>
      </dsp:txBody>
      <dsp:txXfrm>
        <a:off x="4556370" y="2743971"/>
        <a:ext cx="979667" cy="653111"/>
      </dsp:txXfrm>
    </dsp:sp>
    <dsp:sp modelId="{686152AD-07BC-41F4-B27E-399AD14C2F2D}">
      <dsp:nvSpPr>
        <dsp:cNvPr id="0" name=""/>
        <dsp:cNvSpPr/>
      </dsp:nvSpPr>
      <dsp:spPr>
        <a:xfrm>
          <a:off x="5000484" y="3397082"/>
          <a:ext cx="91440" cy="261244"/>
        </a:xfrm>
        <a:custGeom>
          <a:avLst/>
          <a:gdLst/>
          <a:ahLst/>
          <a:cxnLst/>
          <a:rect l="0" t="0" r="0" b="0"/>
          <a:pathLst>
            <a:path>
              <a:moveTo>
                <a:pt x="45720" y="0"/>
              </a:moveTo>
              <a:lnTo>
                <a:pt x="45720" y="261244"/>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9D30A3-30F3-4F1F-A325-FE8137E9C219}">
      <dsp:nvSpPr>
        <dsp:cNvPr id="0" name=""/>
        <dsp:cNvSpPr/>
      </dsp:nvSpPr>
      <dsp:spPr>
        <a:xfrm>
          <a:off x="4556370" y="3658327"/>
          <a:ext cx="979667" cy="1592841"/>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tr-TR" sz="1100" kern="1200"/>
            <a:t>*Banknot Matbaası</a:t>
          </a:r>
        </a:p>
        <a:p>
          <a:pPr lvl="0" algn="ctr" defTabSz="488950">
            <a:lnSpc>
              <a:spcPct val="90000"/>
            </a:lnSpc>
            <a:spcBef>
              <a:spcPct val="0"/>
            </a:spcBef>
            <a:spcAft>
              <a:spcPct val="35000"/>
            </a:spcAft>
          </a:pPr>
          <a:r>
            <a:rPr lang="tr-TR" sz="1100" kern="1200"/>
            <a:t>*İnsan Kaynakları</a:t>
          </a:r>
        </a:p>
        <a:p>
          <a:pPr lvl="0" algn="ctr" defTabSz="488950">
            <a:lnSpc>
              <a:spcPct val="90000"/>
            </a:lnSpc>
            <a:spcBef>
              <a:spcPct val="0"/>
            </a:spcBef>
            <a:spcAft>
              <a:spcPct val="35000"/>
            </a:spcAft>
          </a:pPr>
          <a:r>
            <a:rPr lang="tr-TR" sz="1100" kern="1200"/>
            <a:t>*Ödeme Sistemleri</a:t>
          </a:r>
        </a:p>
        <a:p>
          <a:pPr lvl="0" algn="ctr" defTabSz="488950">
            <a:lnSpc>
              <a:spcPct val="90000"/>
            </a:lnSpc>
            <a:spcBef>
              <a:spcPct val="0"/>
            </a:spcBef>
            <a:spcAft>
              <a:spcPct val="35000"/>
            </a:spcAft>
          </a:pPr>
          <a:r>
            <a:rPr lang="tr-TR" sz="1100" kern="1200"/>
            <a:t>*Yapısal Ekonomik Araştırmalar</a:t>
          </a:r>
        </a:p>
      </dsp:txBody>
      <dsp:txXfrm>
        <a:off x="4556370" y="3658327"/>
        <a:ext cx="979667" cy="1592841"/>
      </dsp:txXfrm>
    </dsp:sp>
    <dsp:sp modelId="{FDBE7F35-D2C9-4373-85FD-0FE24601A374}">
      <dsp:nvSpPr>
        <dsp:cNvPr id="0" name=""/>
        <dsp:cNvSpPr/>
      </dsp:nvSpPr>
      <dsp:spPr>
        <a:xfrm>
          <a:off x="4409420" y="2482726"/>
          <a:ext cx="1910351" cy="261244"/>
        </a:xfrm>
        <a:custGeom>
          <a:avLst/>
          <a:gdLst/>
          <a:ahLst/>
          <a:cxnLst/>
          <a:rect l="0" t="0" r="0" b="0"/>
          <a:pathLst>
            <a:path>
              <a:moveTo>
                <a:pt x="0" y="0"/>
              </a:moveTo>
              <a:lnTo>
                <a:pt x="0" y="130622"/>
              </a:lnTo>
              <a:lnTo>
                <a:pt x="1910351" y="130622"/>
              </a:lnTo>
              <a:lnTo>
                <a:pt x="1910351" y="261244"/>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38E9E-9DE4-4B54-A035-57E05538BF69}">
      <dsp:nvSpPr>
        <dsp:cNvPr id="0" name=""/>
        <dsp:cNvSpPr/>
      </dsp:nvSpPr>
      <dsp:spPr>
        <a:xfrm>
          <a:off x="5829938" y="2743971"/>
          <a:ext cx="979667" cy="653111"/>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tr-TR" sz="1100" kern="1200"/>
            <a:t>Başkan Yardımcısı</a:t>
          </a:r>
        </a:p>
      </dsp:txBody>
      <dsp:txXfrm>
        <a:off x="5829938" y="2743971"/>
        <a:ext cx="979667" cy="653111"/>
      </dsp:txXfrm>
    </dsp:sp>
    <dsp:sp modelId="{896110A7-9EAA-4D68-A861-294243D24F52}">
      <dsp:nvSpPr>
        <dsp:cNvPr id="0" name=""/>
        <dsp:cNvSpPr/>
      </dsp:nvSpPr>
      <dsp:spPr>
        <a:xfrm>
          <a:off x="6274051" y="3397082"/>
          <a:ext cx="91440" cy="261244"/>
        </a:xfrm>
        <a:custGeom>
          <a:avLst/>
          <a:gdLst/>
          <a:ahLst/>
          <a:cxnLst/>
          <a:rect l="0" t="0" r="0" b="0"/>
          <a:pathLst>
            <a:path>
              <a:moveTo>
                <a:pt x="45720" y="0"/>
              </a:moveTo>
              <a:lnTo>
                <a:pt x="45720" y="261244"/>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D7BC31-FCED-4274-B371-46A96CD0CF33}">
      <dsp:nvSpPr>
        <dsp:cNvPr id="0" name=""/>
        <dsp:cNvSpPr/>
      </dsp:nvSpPr>
      <dsp:spPr>
        <a:xfrm>
          <a:off x="5829938" y="3658327"/>
          <a:ext cx="979667" cy="1597354"/>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tr-TR" sz="1100" kern="1200"/>
            <a:t>*Baş Hukuk Müşavirliği ve Hukuk İşleri</a:t>
          </a:r>
        </a:p>
        <a:p>
          <a:pPr lvl="0" algn="ctr" defTabSz="488950">
            <a:lnSpc>
              <a:spcPct val="90000"/>
            </a:lnSpc>
            <a:spcBef>
              <a:spcPct val="0"/>
            </a:spcBef>
            <a:spcAft>
              <a:spcPct val="35000"/>
            </a:spcAft>
          </a:pPr>
          <a:r>
            <a:rPr lang="tr-TR" sz="1100" kern="1200"/>
            <a:t>*İstanbul Merkez Bankacılığı Araştırma ve Eğitim Merkezi </a:t>
          </a:r>
        </a:p>
      </dsp:txBody>
      <dsp:txXfrm>
        <a:off x="5829938" y="3658327"/>
        <a:ext cx="979667" cy="1597354"/>
      </dsp:txXfrm>
    </dsp:sp>
    <dsp:sp modelId="{0AA76176-90B7-4A9F-975D-2A76ADFF5BF9}">
      <dsp:nvSpPr>
        <dsp:cNvPr id="0" name=""/>
        <dsp:cNvSpPr/>
      </dsp:nvSpPr>
      <dsp:spPr>
        <a:xfrm>
          <a:off x="5637267" y="654013"/>
          <a:ext cx="91440" cy="261244"/>
        </a:xfrm>
        <a:custGeom>
          <a:avLst/>
          <a:gdLst/>
          <a:ahLst/>
          <a:cxnLst/>
          <a:rect l="0" t="0" r="0" b="0"/>
          <a:pathLst>
            <a:path>
              <a:moveTo>
                <a:pt x="45720" y="0"/>
              </a:moveTo>
              <a:lnTo>
                <a:pt x="45720" y="261244"/>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B7E224-5C5A-43D3-8EF5-B5181C6844ED}">
      <dsp:nvSpPr>
        <dsp:cNvPr id="0" name=""/>
        <dsp:cNvSpPr/>
      </dsp:nvSpPr>
      <dsp:spPr>
        <a:xfrm>
          <a:off x="5193154" y="915258"/>
          <a:ext cx="979667" cy="653111"/>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tr-TR" sz="1100" kern="1200"/>
            <a:t>Banka Meclisi</a:t>
          </a:r>
        </a:p>
      </dsp:txBody>
      <dsp:txXfrm>
        <a:off x="5193154" y="915258"/>
        <a:ext cx="979667" cy="653111"/>
      </dsp:txXfrm>
    </dsp:sp>
    <dsp:sp modelId="{AE09DE8A-3F57-49B9-9533-D6AC6AA974B5}">
      <dsp:nvSpPr>
        <dsp:cNvPr id="0" name=""/>
        <dsp:cNvSpPr/>
      </dsp:nvSpPr>
      <dsp:spPr>
        <a:xfrm>
          <a:off x="5682987" y="654013"/>
          <a:ext cx="1273567" cy="261244"/>
        </a:xfrm>
        <a:custGeom>
          <a:avLst/>
          <a:gdLst/>
          <a:ahLst/>
          <a:cxnLst/>
          <a:rect l="0" t="0" r="0" b="0"/>
          <a:pathLst>
            <a:path>
              <a:moveTo>
                <a:pt x="0" y="0"/>
              </a:moveTo>
              <a:lnTo>
                <a:pt x="0" y="130622"/>
              </a:lnTo>
              <a:lnTo>
                <a:pt x="1273567" y="130622"/>
              </a:lnTo>
              <a:lnTo>
                <a:pt x="1273567" y="261244"/>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388C4EC-0151-4540-A97C-2DD32C294D16}">
      <dsp:nvSpPr>
        <dsp:cNvPr id="0" name=""/>
        <dsp:cNvSpPr/>
      </dsp:nvSpPr>
      <dsp:spPr>
        <a:xfrm>
          <a:off x="6466721" y="915258"/>
          <a:ext cx="979667" cy="653111"/>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tr-TR" sz="1100" kern="1200"/>
            <a:t>Denetleme Kurulu</a:t>
          </a:r>
        </a:p>
      </dsp:txBody>
      <dsp:txXfrm>
        <a:off x="6466721" y="915258"/>
        <a:ext cx="979667" cy="653111"/>
      </dsp:txXfrm>
    </dsp:sp>
    <dsp:sp modelId="{736DA71A-FF35-4398-A55D-45CEC9C3BDD9}">
      <dsp:nvSpPr>
        <dsp:cNvPr id="0" name=""/>
        <dsp:cNvSpPr/>
      </dsp:nvSpPr>
      <dsp:spPr>
        <a:xfrm>
          <a:off x="5682987" y="654013"/>
          <a:ext cx="2547135" cy="261244"/>
        </a:xfrm>
        <a:custGeom>
          <a:avLst/>
          <a:gdLst/>
          <a:ahLst/>
          <a:cxnLst/>
          <a:rect l="0" t="0" r="0" b="0"/>
          <a:pathLst>
            <a:path>
              <a:moveTo>
                <a:pt x="0" y="0"/>
              </a:moveTo>
              <a:lnTo>
                <a:pt x="0" y="130622"/>
              </a:lnTo>
              <a:lnTo>
                <a:pt x="2547135" y="130622"/>
              </a:lnTo>
              <a:lnTo>
                <a:pt x="2547135" y="261244"/>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6B5B81-A7E1-48AC-9774-37D4B4C983E1}">
      <dsp:nvSpPr>
        <dsp:cNvPr id="0" name=""/>
        <dsp:cNvSpPr/>
      </dsp:nvSpPr>
      <dsp:spPr>
        <a:xfrm>
          <a:off x="7740289" y="915258"/>
          <a:ext cx="979667" cy="653111"/>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tr-TR" sz="1100" kern="1200"/>
            <a:t>Para Politikası Kurulu</a:t>
          </a:r>
        </a:p>
      </dsp:txBody>
      <dsp:txXfrm>
        <a:off x="7740289" y="915258"/>
        <a:ext cx="979667" cy="65311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C2F2606-502C-4530-A1DC-0DF616B12A74}">
      <dsp:nvSpPr>
        <dsp:cNvPr id="0" name=""/>
        <dsp:cNvSpPr/>
      </dsp:nvSpPr>
      <dsp:spPr>
        <a:xfrm>
          <a:off x="3456384" y="1547475"/>
          <a:ext cx="1871075" cy="649464"/>
        </a:xfrm>
        <a:custGeom>
          <a:avLst/>
          <a:gdLst/>
          <a:ahLst/>
          <a:cxnLst/>
          <a:rect l="0" t="0" r="0" b="0"/>
          <a:pathLst>
            <a:path>
              <a:moveTo>
                <a:pt x="0" y="0"/>
              </a:moveTo>
              <a:lnTo>
                <a:pt x="0" y="324732"/>
              </a:lnTo>
              <a:lnTo>
                <a:pt x="1871075" y="324732"/>
              </a:lnTo>
              <a:lnTo>
                <a:pt x="1871075" y="649464"/>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77A5F8-A96B-472B-92A2-9D7945FC45DC}">
      <dsp:nvSpPr>
        <dsp:cNvPr id="0" name=""/>
        <dsp:cNvSpPr/>
      </dsp:nvSpPr>
      <dsp:spPr>
        <a:xfrm>
          <a:off x="1585308" y="1547475"/>
          <a:ext cx="1871075" cy="649464"/>
        </a:xfrm>
        <a:custGeom>
          <a:avLst/>
          <a:gdLst/>
          <a:ahLst/>
          <a:cxnLst/>
          <a:rect l="0" t="0" r="0" b="0"/>
          <a:pathLst>
            <a:path>
              <a:moveTo>
                <a:pt x="1871075" y="0"/>
              </a:moveTo>
              <a:lnTo>
                <a:pt x="1871075" y="324732"/>
              </a:lnTo>
              <a:lnTo>
                <a:pt x="0" y="324732"/>
              </a:lnTo>
              <a:lnTo>
                <a:pt x="0" y="649464"/>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94BF3F-B621-4416-B4B2-9E0232FFCB5E}">
      <dsp:nvSpPr>
        <dsp:cNvPr id="0" name=""/>
        <dsp:cNvSpPr/>
      </dsp:nvSpPr>
      <dsp:spPr>
        <a:xfrm>
          <a:off x="1910040" y="1132"/>
          <a:ext cx="3092687" cy="1546343"/>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tr-TR" sz="1800" kern="1200" dirty="0"/>
            <a:t>SPK</a:t>
          </a:r>
        </a:p>
      </dsp:txBody>
      <dsp:txXfrm>
        <a:off x="1910040" y="1132"/>
        <a:ext cx="3092687" cy="1546343"/>
      </dsp:txXfrm>
    </dsp:sp>
    <dsp:sp modelId="{813055FC-FA43-4D78-BACD-F067913ADD79}">
      <dsp:nvSpPr>
        <dsp:cNvPr id="0" name=""/>
        <dsp:cNvSpPr/>
      </dsp:nvSpPr>
      <dsp:spPr>
        <a:xfrm>
          <a:off x="38964" y="2196940"/>
          <a:ext cx="3092687" cy="1546343"/>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tr-TR" sz="1800" kern="1200"/>
            <a:t>Kurul Karar Organı</a:t>
          </a:r>
        </a:p>
      </dsp:txBody>
      <dsp:txXfrm>
        <a:off x="38964" y="2196940"/>
        <a:ext cx="3092687" cy="1546343"/>
      </dsp:txXfrm>
    </dsp:sp>
    <dsp:sp modelId="{DEDFBC17-FBD0-4C2E-BF5E-47A63B82E06F}">
      <dsp:nvSpPr>
        <dsp:cNvPr id="0" name=""/>
        <dsp:cNvSpPr/>
      </dsp:nvSpPr>
      <dsp:spPr>
        <a:xfrm>
          <a:off x="3781116" y="2196940"/>
          <a:ext cx="3092687" cy="1546343"/>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tr-TR" sz="1800" kern="1200"/>
            <a:t>Başkanlık</a:t>
          </a:r>
        </a:p>
      </dsp:txBody>
      <dsp:txXfrm>
        <a:off x="3781116" y="2196940"/>
        <a:ext cx="3092687" cy="154634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608889A-7020-4960-9563-C7361F8E3A27}">
      <dsp:nvSpPr>
        <dsp:cNvPr id="0" name=""/>
        <dsp:cNvSpPr/>
      </dsp:nvSpPr>
      <dsp:spPr>
        <a:xfrm>
          <a:off x="4571999" y="678501"/>
          <a:ext cx="3346993" cy="232353"/>
        </a:xfrm>
        <a:custGeom>
          <a:avLst/>
          <a:gdLst/>
          <a:ahLst/>
          <a:cxnLst/>
          <a:rect l="0" t="0" r="0" b="0"/>
          <a:pathLst>
            <a:path>
              <a:moveTo>
                <a:pt x="0" y="0"/>
              </a:moveTo>
              <a:lnTo>
                <a:pt x="0" y="116176"/>
              </a:lnTo>
              <a:lnTo>
                <a:pt x="3346993" y="116176"/>
              </a:lnTo>
              <a:lnTo>
                <a:pt x="3346993" y="23235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3CAAD8-7766-47F1-93EA-C1B6230AF013}">
      <dsp:nvSpPr>
        <dsp:cNvPr id="0" name=""/>
        <dsp:cNvSpPr/>
      </dsp:nvSpPr>
      <dsp:spPr>
        <a:xfrm>
          <a:off x="4571999" y="678501"/>
          <a:ext cx="2008195" cy="232353"/>
        </a:xfrm>
        <a:custGeom>
          <a:avLst/>
          <a:gdLst/>
          <a:ahLst/>
          <a:cxnLst/>
          <a:rect l="0" t="0" r="0" b="0"/>
          <a:pathLst>
            <a:path>
              <a:moveTo>
                <a:pt x="0" y="0"/>
              </a:moveTo>
              <a:lnTo>
                <a:pt x="0" y="116176"/>
              </a:lnTo>
              <a:lnTo>
                <a:pt x="2008195" y="116176"/>
              </a:lnTo>
              <a:lnTo>
                <a:pt x="2008195" y="23235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CD8394-7BFC-4244-BA70-15D2A44FF5D9}">
      <dsp:nvSpPr>
        <dsp:cNvPr id="0" name=""/>
        <dsp:cNvSpPr/>
      </dsp:nvSpPr>
      <dsp:spPr>
        <a:xfrm>
          <a:off x="4571999" y="678501"/>
          <a:ext cx="669398" cy="232353"/>
        </a:xfrm>
        <a:custGeom>
          <a:avLst/>
          <a:gdLst/>
          <a:ahLst/>
          <a:cxnLst/>
          <a:rect l="0" t="0" r="0" b="0"/>
          <a:pathLst>
            <a:path>
              <a:moveTo>
                <a:pt x="0" y="0"/>
              </a:moveTo>
              <a:lnTo>
                <a:pt x="0" y="116176"/>
              </a:lnTo>
              <a:lnTo>
                <a:pt x="669398" y="116176"/>
              </a:lnTo>
              <a:lnTo>
                <a:pt x="669398" y="23235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8FEE6B-6C64-426F-98B6-4B28E664FBB2}">
      <dsp:nvSpPr>
        <dsp:cNvPr id="0" name=""/>
        <dsp:cNvSpPr/>
      </dsp:nvSpPr>
      <dsp:spPr>
        <a:xfrm>
          <a:off x="3902600" y="1464076"/>
          <a:ext cx="116176" cy="3651265"/>
        </a:xfrm>
        <a:custGeom>
          <a:avLst/>
          <a:gdLst/>
          <a:ahLst/>
          <a:cxnLst/>
          <a:rect l="0" t="0" r="0" b="0"/>
          <a:pathLst>
            <a:path>
              <a:moveTo>
                <a:pt x="0" y="0"/>
              </a:moveTo>
              <a:lnTo>
                <a:pt x="0" y="3651265"/>
              </a:lnTo>
              <a:lnTo>
                <a:pt x="116176" y="365126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F707FD-D7A0-4BDF-A3DE-2538E6C95721}">
      <dsp:nvSpPr>
        <dsp:cNvPr id="0" name=""/>
        <dsp:cNvSpPr/>
      </dsp:nvSpPr>
      <dsp:spPr>
        <a:xfrm>
          <a:off x="3786424" y="1464076"/>
          <a:ext cx="116176" cy="3651265"/>
        </a:xfrm>
        <a:custGeom>
          <a:avLst/>
          <a:gdLst/>
          <a:ahLst/>
          <a:cxnLst/>
          <a:rect l="0" t="0" r="0" b="0"/>
          <a:pathLst>
            <a:path>
              <a:moveTo>
                <a:pt x="116176" y="0"/>
              </a:moveTo>
              <a:lnTo>
                <a:pt x="116176" y="3651265"/>
              </a:lnTo>
              <a:lnTo>
                <a:pt x="0" y="365126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3C6F0F-B769-41BE-9E13-D686BBD5D040}">
      <dsp:nvSpPr>
        <dsp:cNvPr id="0" name=""/>
        <dsp:cNvSpPr/>
      </dsp:nvSpPr>
      <dsp:spPr>
        <a:xfrm>
          <a:off x="3902600" y="1464076"/>
          <a:ext cx="116176" cy="2865689"/>
        </a:xfrm>
        <a:custGeom>
          <a:avLst/>
          <a:gdLst/>
          <a:ahLst/>
          <a:cxnLst/>
          <a:rect l="0" t="0" r="0" b="0"/>
          <a:pathLst>
            <a:path>
              <a:moveTo>
                <a:pt x="0" y="0"/>
              </a:moveTo>
              <a:lnTo>
                <a:pt x="0" y="2865689"/>
              </a:lnTo>
              <a:lnTo>
                <a:pt x="116176" y="2865689"/>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74D0ED-8634-4FC1-8F0A-C124A05FB69E}">
      <dsp:nvSpPr>
        <dsp:cNvPr id="0" name=""/>
        <dsp:cNvSpPr/>
      </dsp:nvSpPr>
      <dsp:spPr>
        <a:xfrm>
          <a:off x="3786424" y="1464076"/>
          <a:ext cx="116176" cy="2865689"/>
        </a:xfrm>
        <a:custGeom>
          <a:avLst/>
          <a:gdLst/>
          <a:ahLst/>
          <a:cxnLst/>
          <a:rect l="0" t="0" r="0" b="0"/>
          <a:pathLst>
            <a:path>
              <a:moveTo>
                <a:pt x="116176" y="0"/>
              </a:moveTo>
              <a:lnTo>
                <a:pt x="116176" y="2865689"/>
              </a:lnTo>
              <a:lnTo>
                <a:pt x="0" y="2865689"/>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758106A-E4AC-4F40-93E7-1E645403DB7E}">
      <dsp:nvSpPr>
        <dsp:cNvPr id="0" name=""/>
        <dsp:cNvSpPr/>
      </dsp:nvSpPr>
      <dsp:spPr>
        <a:xfrm>
          <a:off x="3902600" y="1464076"/>
          <a:ext cx="116176" cy="2080114"/>
        </a:xfrm>
        <a:custGeom>
          <a:avLst/>
          <a:gdLst/>
          <a:ahLst/>
          <a:cxnLst/>
          <a:rect l="0" t="0" r="0" b="0"/>
          <a:pathLst>
            <a:path>
              <a:moveTo>
                <a:pt x="0" y="0"/>
              </a:moveTo>
              <a:lnTo>
                <a:pt x="0" y="2080114"/>
              </a:lnTo>
              <a:lnTo>
                <a:pt x="116176" y="2080114"/>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708FD3-2E0D-4E5A-B281-DF3C448BCD78}">
      <dsp:nvSpPr>
        <dsp:cNvPr id="0" name=""/>
        <dsp:cNvSpPr/>
      </dsp:nvSpPr>
      <dsp:spPr>
        <a:xfrm>
          <a:off x="3786424" y="1464076"/>
          <a:ext cx="116176" cy="2080114"/>
        </a:xfrm>
        <a:custGeom>
          <a:avLst/>
          <a:gdLst/>
          <a:ahLst/>
          <a:cxnLst/>
          <a:rect l="0" t="0" r="0" b="0"/>
          <a:pathLst>
            <a:path>
              <a:moveTo>
                <a:pt x="116176" y="0"/>
              </a:moveTo>
              <a:lnTo>
                <a:pt x="116176" y="2080114"/>
              </a:lnTo>
              <a:lnTo>
                <a:pt x="0" y="2080114"/>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A8C119-25AA-40C2-8A7D-49AD0C0BE199}">
      <dsp:nvSpPr>
        <dsp:cNvPr id="0" name=""/>
        <dsp:cNvSpPr/>
      </dsp:nvSpPr>
      <dsp:spPr>
        <a:xfrm>
          <a:off x="3902600" y="1464076"/>
          <a:ext cx="116176" cy="1294539"/>
        </a:xfrm>
        <a:custGeom>
          <a:avLst/>
          <a:gdLst/>
          <a:ahLst/>
          <a:cxnLst/>
          <a:rect l="0" t="0" r="0" b="0"/>
          <a:pathLst>
            <a:path>
              <a:moveTo>
                <a:pt x="0" y="0"/>
              </a:moveTo>
              <a:lnTo>
                <a:pt x="0" y="1294539"/>
              </a:lnTo>
              <a:lnTo>
                <a:pt x="116176" y="1294539"/>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7093D2-60B6-402E-8EEC-E7045F5D4B05}">
      <dsp:nvSpPr>
        <dsp:cNvPr id="0" name=""/>
        <dsp:cNvSpPr/>
      </dsp:nvSpPr>
      <dsp:spPr>
        <a:xfrm>
          <a:off x="3786424" y="1464076"/>
          <a:ext cx="116176" cy="1294539"/>
        </a:xfrm>
        <a:custGeom>
          <a:avLst/>
          <a:gdLst/>
          <a:ahLst/>
          <a:cxnLst/>
          <a:rect l="0" t="0" r="0" b="0"/>
          <a:pathLst>
            <a:path>
              <a:moveTo>
                <a:pt x="116176" y="0"/>
              </a:moveTo>
              <a:lnTo>
                <a:pt x="116176" y="1294539"/>
              </a:lnTo>
              <a:lnTo>
                <a:pt x="0" y="1294539"/>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65567B-FBE6-4BA8-8CB1-3470C0059972}">
      <dsp:nvSpPr>
        <dsp:cNvPr id="0" name=""/>
        <dsp:cNvSpPr/>
      </dsp:nvSpPr>
      <dsp:spPr>
        <a:xfrm>
          <a:off x="3902600" y="1464076"/>
          <a:ext cx="116176" cy="508964"/>
        </a:xfrm>
        <a:custGeom>
          <a:avLst/>
          <a:gdLst/>
          <a:ahLst/>
          <a:cxnLst/>
          <a:rect l="0" t="0" r="0" b="0"/>
          <a:pathLst>
            <a:path>
              <a:moveTo>
                <a:pt x="0" y="0"/>
              </a:moveTo>
              <a:lnTo>
                <a:pt x="0" y="508964"/>
              </a:lnTo>
              <a:lnTo>
                <a:pt x="116176" y="508964"/>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066294-4A0A-4B1D-ACC4-1B9B63E792E1}">
      <dsp:nvSpPr>
        <dsp:cNvPr id="0" name=""/>
        <dsp:cNvSpPr/>
      </dsp:nvSpPr>
      <dsp:spPr>
        <a:xfrm>
          <a:off x="3786424" y="1464076"/>
          <a:ext cx="116176" cy="508964"/>
        </a:xfrm>
        <a:custGeom>
          <a:avLst/>
          <a:gdLst/>
          <a:ahLst/>
          <a:cxnLst/>
          <a:rect l="0" t="0" r="0" b="0"/>
          <a:pathLst>
            <a:path>
              <a:moveTo>
                <a:pt x="116176" y="0"/>
              </a:moveTo>
              <a:lnTo>
                <a:pt x="116176" y="508964"/>
              </a:lnTo>
              <a:lnTo>
                <a:pt x="0" y="508964"/>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F7D105-4DF6-4AC8-BFD6-48BD3E48B5DF}">
      <dsp:nvSpPr>
        <dsp:cNvPr id="0" name=""/>
        <dsp:cNvSpPr/>
      </dsp:nvSpPr>
      <dsp:spPr>
        <a:xfrm>
          <a:off x="3902600" y="678501"/>
          <a:ext cx="669398" cy="232353"/>
        </a:xfrm>
        <a:custGeom>
          <a:avLst/>
          <a:gdLst/>
          <a:ahLst/>
          <a:cxnLst/>
          <a:rect l="0" t="0" r="0" b="0"/>
          <a:pathLst>
            <a:path>
              <a:moveTo>
                <a:pt x="669398" y="0"/>
              </a:moveTo>
              <a:lnTo>
                <a:pt x="669398" y="116176"/>
              </a:lnTo>
              <a:lnTo>
                <a:pt x="0" y="116176"/>
              </a:lnTo>
              <a:lnTo>
                <a:pt x="0" y="23235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CE3F33-0766-441E-B711-71E06ECEFB7F}">
      <dsp:nvSpPr>
        <dsp:cNvPr id="0" name=""/>
        <dsp:cNvSpPr/>
      </dsp:nvSpPr>
      <dsp:spPr>
        <a:xfrm>
          <a:off x="2563803" y="678501"/>
          <a:ext cx="2008195" cy="232353"/>
        </a:xfrm>
        <a:custGeom>
          <a:avLst/>
          <a:gdLst/>
          <a:ahLst/>
          <a:cxnLst/>
          <a:rect l="0" t="0" r="0" b="0"/>
          <a:pathLst>
            <a:path>
              <a:moveTo>
                <a:pt x="2008195" y="0"/>
              </a:moveTo>
              <a:lnTo>
                <a:pt x="2008195" y="116176"/>
              </a:lnTo>
              <a:lnTo>
                <a:pt x="0" y="116176"/>
              </a:lnTo>
              <a:lnTo>
                <a:pt x="0" y="23235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77EBB6-BE63-4C1E-9719-2F2ED9B5E3FC}">
      <dsp:nvSpPr>
        <dsp:cNvPr id="0" name=""/>
        <dsp:cNvSpPr/>
      </dsp:nvSpPr>
      <dsp:spPr>
        <a:xfrm>
          <a:off x="1225006" y="678501"/>
          <a:ext cx="3346993" cy="232353"/>
        </a:xfrm>
        <a:custGeom>
          <a:avLst/>
          <a:gdLst/>
          <a:ahLst/>
          <a:cxnLst/>
          <a:rect l="0" t="0" r="0" b="0"/>
          <a:pathLst>
            <a:path>
              <a:moveTo>
                <a:pt x="3346993" y="0"/>
              </a:moveTo>
              <a:lnTo>
                <a:pt x="3346993" y="116176"/>
              </a:lnTo>
              <a:lnTo>
                <a:pt x="0" y="116176"/>
              </a:lnTo>
              <a:lnTo>
                <a:pt x="0" y="23235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05F636-5ABE-427C-9865-61412B30D39E}">
      <dsp:nvSpPr>
        <dsp:cNvPr id="0" name=""/>
        <dsp:cNvSpPr/>
      </dsp:nvSpPr>
      <dsp:spPr>
        <a:xfrm>
          <a:off x="2385" y="125279"/>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Kurul Üyesi</a:t>
          </a:r>
        </a:p>
      </dsp:txBody>
      <dsp:txXfrm>
        <a:off x="2385" y="125279"/>
        <a:ext cx="1106443" cy="553221"/>
      </dsp:txXfrm>
    </dsp:sp>
    <dsp:sp modelId="{6D81951C-C534-4E55-9670-34D7FFC46DC5}">
      <dsp:nvSpPr>
        <dsp:cNvPr id="0" name=""/>
        <dsp:cNvSpPr/>
      </dsp:nvSpPr>
      <dsp:spPr>
        <a:xfrm>
          <a:off x="1341183" y="125279"/>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Kurul Üyesi</a:t>
          </a:r>
        </a:p>
      </dsp:txBody>
      <dsp:txXfrm>
        <a:off x="1341183" y="125279"/>
        <a:ext cx="1106443" cy="553221"/>
      </dsp:txXfrm>
    </dsp:sp>
    <dsp:sp modelId="{E88AD3E4-5FC8-4AB1-B8F2-2B63BF3D1DA6}">
      <dsp:nvSpPr>
        <dsp:cNvPr id="0" name=""/>
        <dsp:cNvSpPr/>
      </dsp:nvSpPr>
      <dsp:spPr>
        <a:xfrm>
          <a:off x="2679980" y="125279"/>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Kurul Üyesi</a:t>
          </a:r>
        </a:p>
      </dsp:txBody>
      <dsp:txXfrm>
        <a:off x="2679980" y="125279"/>
        <a:ext cx="1106443" cy="553221"/>
      </dsp:txXfrm>
    </dsp:sp>
    <dsp:sp modelId="{2259954F-8F02-460C-8604-834349D30150}">
      <dsp:nvSpPr>
        <dsp:cNvPr id="0" name=""/>
        <dsp:cNvSpPr/>
      </dsp:nvSpPr>
      <dsp:spPr>
        <a:xfrm>
          <a:off x="4018777" y="125279"/>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SPK Başkanı</a:t>
          </a:r>
        </a:p>
      </dsp:txBody>
      <dsp:txXfrm>
        <a:off x="4018777" y="125279"/>
        <a:ext cx="1106443" cy="553221"/>
      </dsp:txXfrm>
    </dsp:sp>
    <dsp:sp modelId="{E1172B07-2C3B-4114-9EA5-CAF6111C1057}">
      <dsp:nvSpPr>
        <dsp:cNvPr id="0" name=""/>
        <dsp:cNvSpPr/>
      </dsp:nvSpPr>
      <dsp:spPr>
        <a:xfrm>
          <a:off x="671784" y="910854"/>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Başkanlık Özel Kalemi</a:t>
          </a:r>
        </a:p>
      </dsp:txBody>
      <dsp:txXfrm>
        <a:off x="671784" y="910854"/>
        <a:ext cx="1106443" cy="553221"/>
      </dsp:txXfrm>
    </dsp:sp>
    <dsp:sp modelId="{A595F2F8-C222-4D84-8AA6-A6535600BDC4}">
      <dsp:nvSpPr>
        <dsp:cNvPr id="0" name=""/>
        <dsp:cNvSpPr/>
      </dsp:nvSpPr>
      <dsp:spPr>
        <a:xfrm>
          <a:off x="2010581" y="910854"/>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Araştırma Dairesi</a:t>
          </a:r>
        </a:p>
      </dsp:txBody>
      <dsp:txXfrm>
        <a:off x="2010581" y="910854"/>
        <a:ext cx="1106443" cy="553221"/>
      </dsp:txXfrm>
    </dsp:sp>
    <dsp:sp modelId="{1677CA2F-CC42-427F-9456-0221C7D31150}">
      <dsp:nvSpPr>
        <dsp:cNvPr id="0" name=""/>
        <dsp:cNvSpPr/>
      </dsp:nvSpPr>
      <dsp:spPr>
        <a:xfrm>
          <a:off x="3349378" y="910854"/>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Başkan Yardımcıları</a:t>
          </a:r>
        </a:p>
      </dsp:txBody>
      <dsp:txXfrm>
        <a:off x="3349378" y="910854"/>
        <a:ext cx="1106443" cy="553221"/>
      </dsp:txXfrm>
    </dsp:sp>
    <dsp:sp modelId="{E6A91F87-BE0E-4B74-99B6-7617BDE153B0}">
      <dsp:nvSpPr>
        <dsp:cNvPr id="0" name=""/>
        <dsp:cNvSpPr/>
      </dsp:nvSpPr>
      <dsp:spPr>
        <a:xfrm>
          <a:off x="2679980" y="1696429"/>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Aracılık Faaliyetleri Dairesi</a:t>
          </a:r>
        </a:p>
      </dsp:txBody>
      <dsp:txXfrm>
        <a:off x="2679980" y="1696429"/>
        <a:ext cx="1106443" cy="553221"/>
      </dsp:txXfrm>
    </dsp:sp>
    <dsp:sp modelId="{CA9BC0CB-ADE3-4C62-B414-0D3753D66E28}">
      <dsp:nvSpPr>
        <dsp:cNvPr id="0" name=""/>
        <dsp:cNvSpPr/>
      </dsp:nvSpPr>
      <dsp:spPr>
        <a:xfrm>
          <a:off x="4018777" y="1696429"/>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Bilgi İşlem Dairesi</a:t>
          </a:r>
        </a:p>
      </dsp:txBody>
      <dsp:txXfrm>
        <a:off x="4018777" y="1696429"/>
        <a:ext cx="1106443" cy="553221"/>
      </dsp:txXfrm>
    </dsp:sp>
    <dsp:sp modelId="{AFF40FB9-66C0-4BE5-B47C-B9633DE223B1}">
      <dsp:nvSpPr>
        <dsp:cNvPr id="0" name=""/>
        <dsp:cNvSpPr/>
      </dsp:nvSpPr>
      <dsp:spPr>
        <a:xfrm>
          <a:off x="2679980" y="2482005"/>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Denetleme Dairesi </a:t>
          </a:r>
        </a:p>
      </dsp:txBody>
      <dsp:txXfrm>
        <a:off x="2679980" y="2482005"/>
        <a:ext cx="1106443" cy="553221"/>
      </dsp:txXfrm>
    </dsp:sp>
    <dsp:sp modelId="{1D1D29DA-17E7-47DF-B413-EE8DBFD511D9}">
      <dsp:nvSpPr>
        <dsp:cNvPr id="0" name=""/>
        <dsp:cNvSpPr/>
      </dsp:nvSpPr>
      <dsp:spPr>
        <a:xfrm>
          <a:off x="4018777" y="2482005"/>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İdari ve Mali İşler Dairesi</a:t>
          </a:r>
        </a:p>
      </dsp:txBody>
      <dsp:txXfrm>
        <a:off x="4018777" y="2482005"/>
        <a:ext cx="1106443" cy="553221"/>
      </dsp:txXfrm>
    </dsp:sp>
    <dsp:sp modelId="{D5B8D46E-B0E1-4A45-B5C9-5DC1AC539E71}">
      <dsp:nvSpPr>
        <dsp:cNvPr id="0" name=""/>
        <dsp:cNvSpPr/>
      </dsp:nvSpPr>
      <dsp:spPr>
        <a:xfrm>
          <a:off x="2679980" y="3267580"/>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Kurumsal İletişim Dairesi</a:t>
          </a:r>
        </a:p>
      </dsp:txBody>
      <dsp:txXfrm>
        <a:off x="2679980" y="3267580"/>
        <a:ext cx="1106443" cy="553221"/>
      </dsp:txXfrm>
    </dsp:sp>
    <dsp:sp modelId="{12A55A77-6623-4DFF-A1F7-E9069F93592C}">
      <dsp:nvSpPr>
        <dsp:cNvPr id="0" name=""/>
        <dsp:cNvSpPr/>
      </dsp:nvSpPr>
      <dsp:spPr>
        <a:xfrm>
          <a:off x="4018777" y="3267580"/>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Kurumsal Yatırımcılar Dairesi</a:t>
          </a:r>
        </a:p>
      </dsp:txBody>
      <dsp:txXfrm>
        <a:off x="4018777" y="3267580"/>
        <a:ext cx="1106443" cy="553221"/>
      </dsp:txXfrm>
    </dsp:sp>
    <dsp:sp modelId="{B0626B53-F9FD-4DD8-896E-CE0D9E8EC0CA}">
      <dsp:nvSpPr>
        <dsp:cNvPr id="0" name=""/>
        <dsp:cNvSpPr/>
      </dsp:nvSpPr>
      <dsp:spPr>
        <a:xfrm>
          <a:off x="2679980" y="4053155"/>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Muhasebe Standartları Dairesi</a:t>
          </a:r>
        </a:p>
      </dsp:txBody>
      <dsp:txXfrm>
        <a:off x="2679980" y="4053155"/>
        <a:ext cx="1106443" cy="553221"/>
      </dsp:txXfrm>
    </dsp:sp>
    <dsp:sp modelId="{7B61465B-0B3E-489F-8B99-6B66AFE484CC}">
      <dsp:nvSpPr>
        <dsp:cNvPr id="0" name=""/>
        <dsp:cNvSpPr/>
      </dsp:nvSpPr>
      <dsp:spPr>
        <a:xfrm>
          <a:off x="4018777" y="4053155"/>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Ortaklıklar Finansmanı Dairesi</a:t>
          </a:r>
        </a:p>
      </dsp:txBody>
      <dsp:txXfrm>
        <a:off x="4018777" y="4053155"/>
        <a:ext cx="1106443" cy="553221"/>
      </dsp:txXfrm>
    </dsp:sp>
    <dsp:sp modelId="{E263C8C2-C571-40DE-9AE3-F494F91ED3EF}">
      <dsp:nvSpPr>
        <dsp:cNvPr id="0" name=""/>
        <dsp:cNvSpPr/>
      </dsp:nvSpPr>
      <dsp:spPr>
        <a:xfrm>
          <a:off x="2679980" y="4838730"/>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Piyasa Gözetim Dairesi</a:t>
          </a:r>
        </a:p>
      </dsp:txBody>
      <dsp:txXfrm>
        <a:off x="2679980" y="4838730"/>
        <a:ext cx="1106443" cy="553221"/>
      </dsp:txXfrm>
    </dsp:sp>
    <dsp:sp modelId="{AF714C94-5A52-47A2-9778-686978717D1B}">
      <dsp:nvSpPr>
        <dsp:cNvPr id="0" name=""/>
        <dsp:cNvSpPr/>
      </dsp:nvSpPr>
      <dsp:spPr>
        <a:xfrm>
          <a:off x="4018777" y="4838730"/>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Strateji Geliştirme Dairesi</a:t>
          </a:r>
        </a:p>
      </dsp:txBody>
      <dsp:txXfrm>
        <a:off x="4018777" y="4838730"/>
        <a:ext cx="1106443" cy="553221"/>
      </dsp:txXfrm>
    </dsp:sp>
    <dsp:sp modelId="{10D30E4A-D0DD-4D88-93FC-2F9962E21E0D}">
      <dsp:nvSpPr>
        <dsp:cNvPr id="0" name=""/>
        <dsp:cNvSpPr/>
      </dsp:nvSpPr>
      <dsp:spPr>
        <a:xfrm>
          <a:off x="4688176" y="910854"/>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Kurul Özel Bürosu</a:t>
          </a:r>
        </a:p>
      </dsp:txBody>
      <dsp:txXfrm>
        <a:off x="4688176" y="910854"/>
        <a:ext cx="1106443" cy="553221"/>
      </dsp:txXfrm>
    </dsp:sp>
    <dsp:sp modelId="{37395EC4-BB8A-452C-B777-7D9C681FDFCD}">
      <dsp:nvSpPr>
        <dsp:cNvPr id="0" name=""/>
        <dsp:cNvSpPr/>
      </dsp:nvSpPr>
      <dsp:spPr>
        <a:xfrm>
          <a:off x="6026973" y="910854"/>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Hukuk İşleri Dairesi</a:t>
          </a:r>
        </a:p>
      </dsp:txBody>
      <dsp:txXfrm>
        <a:off x="6026973" y="910854"/>
        <a:ext cx="1106443" cy="553221"/>
      </dsp:txXfrm>
    </dsp:sp>
    <dsp:sp modelId="{D47BB29F-E15B-4DB4-AEA2-948E193035A9}">
      <dsp:nvSpPr>
        <dsp:cNvPr id="0" name=""/>
        <dsp:cNvSpPr/>
      </dsp:nvSpPr>
      <dsp:spPr>
        <a:xfrm>
          <a:off x="7365770" y="910854"/>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İstanbul Temsilciliği</a:t>
          </a:r>
        </a:p>
      </dsp:txBody>
      <dsp:txXfrm>
        <a:off x="7365770" y="910854"/>
        <a:ext cx="1106443" cy="553221"/>
      </dsp:txXfrm>
    </dsp:sp>
    <dsp:sp modelId="{30BAE8CB-141F-45EB-9023-7A3ACEBC7DD3}">
      <dsp:nvSpPr>
        <dsp:cNvPr id="0" name=""/>
        <dsp:cNvSpPr/>
      </dsp:nvSpPr>
      <dsp:spPr>
        <a:xfrm>
          <a:off x="5357574" y="125279"/>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Kurul Üyesi</a:t>
          </a:r>
        </a:p>
      </dsp:txBody>
      <dsp:txXfrm>
        <a:off x="5357574" y="125279"/>
        <a:ext cx="1106443" cy="553221"/>
      </dsp:txXfrm>
    </dsp:sp>
    <dsp:sp modelId="{F95AF406-8B87-407C-8C39-DCF069527BD4}">
      <dsp:nvSpPr>
        <dsp:cNvPr id="0" name=""/>
        <dsp:cNvSpPr/>
      </dsp:nvSpPr>
      <dsp:spPr>
        <a:xfrm>
          <a:off x="6696371" y="125279"/>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Kurul Üyesi</a:t>
          </a:r>
        </a:p>
      </dsp:txBody>
      <dsp:txXfrm>
        <a:off x="6696371" y="125279"/>
        <a:ext cx="1106443" cy="553221"/>
      </dsp:txXfrm>
    </dsp:sp>
    <dsp:sp modelId="{3E1273DC-5989-4A81-9CBB-5CE4498DB8C9}">
      <dsp:nvSpPr>
        <dsp:cNvPr id="0" name=""/>
        <dsp:cNvSpPr/>
      </dsp:nvSpPr>
      <dsp:spPr>
        <a:xfrm>
          <a:off x="8035169" y="125279"/>
          <a:ext cx="1106443" cy="55322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tr-TR" sz="1050" kern="1200"/>
            <a:t>Kurul Üyesi</a:t>
          </a:r>
        </a:p>
      </dsp:txBody>
      <dsp:txXfrm>
        <a:off x="8035169" y="125279"/>
        <a:ext cx="1106443" cy="553221"/>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77301A3-396F-415B-8366-F374F9B82783}">
      <dsp:nvSpPr>
        <dsp:cNvPr id="0" name=""/>
        <dsp:cNvSpPr/>
      </dsp:nvSpPr>
      <dsp:spPr>
        <a:xfrm>
          <a:off x="3636404" y="1383408"/>
          <a:ext cx="2848054" cy="329526"/>
        </a:xfrm>
        <a:custGeom>
          <a:avLst/>
          <a:gdLst/>
          <a:ahLst/>
          <a:cxnLst/>
          <a:rect l="0" t="0" r="0" b="0"/>
          <a:pathLst>
            <a:path>
              <a:moveTo>
                <a:pt x="0" y="0"/>
              </a:moveTo>
              <a:lnTo>
                <a:pt x="0" y="164763"/>
              </a:lnTo>
              <a:lnTo>
                <a:pt x="2848054" y="164763"/>
              </a:lnTo>
              <a:lnTo>
                <a:pt x="2848054" y="329526"/>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24CA7D-9AC7-4B81-A9D2-5FD40748B590}">
      <dsp:nvSpPr>
        <dsp:cNvPr id="0" name=""/>
        <dsp:cNvSpPr/>
      </dsp:nvSpPr>
      <dsp:spPr>
        <a:xfrm>
          <a:off x="3636404" y="1383408"/>
          <a:ext cx="949351" cy="329526"/>
        </a:xfrm>
        <a:custGeom>
          <a:avLst/>
          <a:gdLst/>
          <a:ahLst/>
          <a:cxnLst/>
          <a:rect l="0" t="0" r="0" b="0"/>
          <a:pathLst>
            <a:path>
              <a:moveTo>
                <a:pt x="0" y="0"/>
              </a:moveTo>
              <a:lnTo>
                <a:pt x="0" y="164763"/>
              </a:lnTo>
              <a:lnTo>
                <a:pt x="949351" y="164763"/>
              </a:lnTo>
              <a:lnTo>
                <a:pt x="949351" y="329526"/>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A1B500-160B-4D92-A95C-0CD624B6D5F6}">
      <dsp:nvSpPr>
        <dsp:cNvPr id="0" name=""/>
        <dsp:cNvSpPr/>
      </dsp:nvSpPr>
      <dsp:spPr>
        <a:xfrm>
          <a:off x="2687052" y="1383408"/>
          <a:ext cx="949351" cy="329526"/>
        </a:xfrm>
        <a:custGeom>
          <a:avLst/>
          <a:gdLst/>
          <a:ahLst/>
          <a:cxnLst/>
          <a:rect l="0" t="0" r="0" b="0"/>
          <a:pathLst>
            <a:path>
              <a:moveTo>
                <a:pt x="949351" y="0"/>
              </a:moveTo>
              <a:lnTo>
                <a:pt x="949351" y="164763"/>
              </a:lnTo>
              <a:lnTo>
                <a:pt x="0" y="164763"/>
              </a:lnTo>
              <a:lnTo>
                <a:pt x="0" y="329526"/>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FB9F86-38B3-437A-87B4-CA930CB9DE54}">
      <dsp:nvSpPr>
        <dsp:cNvPr id="0" name=""/>
        <dsp:cNvSpPr/>
      </dsp:nvSpPr>
      <dsp:spPr>
        <a:xfrm>
          <a:off x="788349" y="1383408"/>
          <a:ext cx="2848054" cy="329526"/>
        </a:xfrm>
        <a:custGeom>
          <a:avLst/>
          <a:gdLst/>
          <a:ahLst/>
          <a:cxnLst/>
          <a:rect l="0" t="0" r="0" b="0"/>
          <a:pathLst>
            <a:path>
              <a:moveTo>
                <a:pt x="2848054" y="0"/>
              </a:moveTo>
              <a:lnTo>
                <a:pt x="2848054" y="164763"/>
              </a:lnTo>
              <a:lnTo>
                <a:pt x="0" y="164763"/>
              </a:lnTo>
              <a:lnTo>
                <a:pt x="0" y="329526"/>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BFBFA5-91B2-4B7B-B3F9-4F2D598EB468}">
      <dsp:nvSpPr>
        <dsp:cNvPr id="0" name=""/>
        <dsp:cNvSpPr/>
      </dsp:nvSpPr>
      <dsp:spPr>
        <a:xfrm>
          <a:off x="2851816" y="598820"/>
          <a:ext cx="1569175" cy="784587"/>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tr-TR" sz="2000" kern="1200"/>
            <a:t>Başkanlık</a:t>
          </a:r>
        </a:p>
      </dsp:txBody>
      <dsp:txXfrm>
        <a:off x="2851816" y="598820"/>
        <a:ext cx="1569175" cy="784587"/>
      </dsp:txXfrm>
    </dsp:sp>
    <dsp:sp modelId="{02C733C2-7107-48FE-8096-477E5362CB94}">
      <dsp:nvSpPr>
        <dsp:cNvPr id="0" name=""/>
        <dsp:cNvSpPr/>
      </dsp:nvSpPr>
      <dsp:spPr>
        <a:xfrm>
          <a:off x="3762" y="1712934"/>
          <a:ext cx="1569175" cy="784587"/>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tr-TR" sz="2000" kern="1200"/>
            <a:t>Başkan</a:t>
          </a:r>
        </a:p>
      </dsp:txBody>
      <dsp:txXfrm>
        <a:off x="3762" y="1712934"/>
        <a:ext cx="1569175" cy="784587"/>
      </dsp:txXfrm>
    </dsp:sp>
    <dsp:sp modelId="{4A81D50F-06E1-46A4-9AAD-5E724C538E9D}">
      <dsp:nvSpPr>
        <dsp:cNvPr id="0" name=""/>
        <dsp:cNvSpPr/>
      </dsp:nvSpPr>
      <dsp:spPr>
        <a:xfrm>
          <a:off x="1902464" y="1712934"/>
          <a:ext cx="1569175" cy="784587"/>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tr-TR" sz="2000" kern="1200"/>
            <a:t>Başkan Yardımcıları</a:t>
          </a:r>
        </a:p>
      </dsp:txBody>
      <dsp:txXfrm>
        <a:off x="1902464" y="1712934"/>
        <a:ext cx="1569175" cy="784587"/>
      </dsp:txXfrm>
    </dsp:sp>
    <dsp:sp modelId="{D44E0907-2184-42EE-82FC-1E4B8254965F}">
      <dsp:nvSpPr>
        <dsp:cNvPr id="0" name=""/>
        <dsp:cNvSpPr/>
      </dsp:nvSpPr>
      <dsp:spPr>
        <a:xfrm>
          <a:off x="3801167" y="1712934"/>
          <a:ext cx="1569175" cy="784587"/>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tr-TR" sz="2000" kern="1200"/>
            <a:t>Başkanlık Müşavirleri</a:t>
          </a:r>
        </a:p>
      </dsp:txBody>
      <dsp:txXfrm>
        <a:off x="3801167" y="1712934"/>
        <a:ext cx="1569175" cy="784587"/>
      </dsp:txXfrm>
    </dsp:sp>
    <dsp:sp modelId="{E3913832-9D4D-449F-B232-FD62F870AE95}">
      <dsp:nvSpPr>
        <dsp:cNvPr id="0" name=""/>
        <dsp:cNvSpPr/>
      </dsp:nvSpPr>
      <dsp:spPr>
        <a:xfrm>
          <a:off x="5699870" y="1712934"/>
          <a:ext cx="1569175" cy="784587"/>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tr-TR" sz="2000" kern="1200"/>
            <a:t>Hizmet Birimleri</a:t>
          </a:r>
        </a:p>
      </dsp:txBody>
      <dsp:txXfrm>
        <a:off x="5699870" y="1712934"/>
        <a:ext cx="1569175" cy="784587"/>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78388E-6701-48E0-B905-5AB92D822577}">
      <dsp:nvSpPr>
        <dsp:cNvPr id="0" name=""/>
        <dsp:cNvSpPr/>
      </dsp:nvSpPr>
      <dsp:spPr>
        <a:xfrm>
          <a:off x="3780420" y="1462877"/>
          <a:ext cx="2674674" cy="425405"/>
        </a:xfrm>
        <a:custGeom>
          <a:avLst/>
          <a:gdLst/>
          <a:ahLst/>
          <a:cxnLst/>
          <a:rect l="0" t="0" r="0" b="0"/>
          <a:pathLst>
            <a:path>
              <a:moveTo>
                <a:pt x="0" y="0"/>
              </a:moveTo>
              <a:lnTo>
                <a:pt x="0" y="193306"/>
              </a:lnTo>
              <a:lnTo>
                <a:pt x="2674674" y="193306"/>
              </a:lnTo>
              <a:lnTo>
                <a:pt x="2674674" y="425405"/>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D70624-AAD1-4462-9484-0355FDB6454B}">
      <dsp:nvSpPr>
        <dsp:cNvPr id="0" name=""/>
        <dsp:cNvSpPr/>
      </dsp:nvSpPr>
      <dsp:spPr>
        <a:xfrm>
          <a:off x="3734700" y="1462877"/>
          <a:ext cx="91440" cy="425405"/>
        </a:xfrm>
        <a:custGeom>
          <a:avLst/>
          <a:gdLst/>
          <a:ahLst/>
          <a:cxnLst/>
          <a:rect l="0" t="0" r="0" b="0"/>
          <a:pathLst>
            <a:path>
              <a:moveTo>
                <a:pt x="45720" y="0"/>
              </a:moveTo>
              <a:lnTo>
                <a:pt x="45720" y="425405"/>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7C3914-6FA3-4488-966D-15A80D06F046}">
      <dsp:nvSpPr>
        <dsp:cNvPr id="0" name=""/>
        <dsp:cNvSpPr/>
      </dsp:nvSpPr>
      <dsp:spPr>
        <a:xfrm>
          <a:off x="1105745" y="1462877"/>
          <a:ext cx="2674674" cy="425405"/>
        </a:xfrm>
        <a:custGeom>
          <a:avLst/>
          <a:gdLst/>
          <a:ahLst/>
          <a:cxnLst/>
          <a:rect l="0" t="0" r="0" b="0"/>
          <a:pathLst>
            <a:path>
              <a:moveTo>
                <a:pt x="2674674" y="0"/>
              </a:moveTo>
              <a:lnTo>
                <a:pt x="2674674" y="193306"/>
              </a:lnTo>
              <a:lnTo>
                <a:pt x="0" y="193306"/>
              </a:lnTo>
              <a:lnTo>
                <a:pt x="0" y="425405"/>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7A480A-E76E-4ED0-950A-285FEB16E340}">
      <dsp:nvSpPr>
        <dsp:cNvPr id="0" name=""/>
        <dsp:cNvSpPr/>
      </dsp:nvSpPr>
      <dsp:spPr>
        <a:xfrm>
          <a:off x="2675182" y="357640"/>
          <a:ext cx="2210475" cy="1105237"/>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tr-TR" sz="1800" kern="1200"/>
            <a:t>Hizmet Birimleri</a:t>
          </a:r>
        </a:p>
      </dsp:txBody>
      <dsp:txXfrm>
        <a:off x="2675182" y="357640"/>
        <a:ext cx="2210475" cy="1105237"/>
      </dsp:txXfrm>
    </dsp:sp>
    <dsp:sp modelId="{F8A7846F-EC31-4D1F-8692-CE0AC733CD05}">
      <dsp:nvSpPr>
        <dsp:cNvPr id="0" name=""/>
        <dsp:cNvSpPr/>
      </dsp:nvSpPr>
      <dsp:spPr>
        <a:xfrm>
          <a:off x="507" y="1888283"/>
          <a:ext cx="2210475" cy="1105237"/>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tr-TR" sz="1800" kern="1200"/>
            <a:t>Ana Hizmet Birimi</a:t>
          </a:r>
        </a:p>
      </dsp:txBody>
      <dsp:txXfrm>
        <a:off x="507" y="1888283"/>
        <a:ext cx="2210475" cy="1105237"/>
      </dsp:txXfrm>
    </dsp:sp>
    <dsp:sp modelId="{DE9D9B57-3F36-4CAC-A94B-B3E1F7F8FB3B}">
      <dsp:nvSpPr>
        <dsp:cNvPr id="0" name=""/>
        <dsp:cNvSpPr/>
      </dsp:nvSpPr>
      <dsp:spPr>
        <a:xfrm>
          <a:off x="2675182" y="1888283"/>
          <a:ext cx="2210475" cy="1105237"/>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tr-TR" sz="1800" kern="1200"/>
            <a:t>Danışma Birimi</a:t>
          </a:r>
        </a:p>
      </dsp:txBody>
      <dsp:txXfrm>
        <a:off x="2675182" y="1888283"/>
        <a:ext cx="2210475" cy="1105237"/>
      </dsp:txXfrm>
    </dsp:sp>
    <dsp:sp modelId="{B4D1C744-C8A4-4813-8373-82491FED1931}">
      <dsp:nvSpPr>
        <dsp:cNvPr id="0" name=""/>
        <dsp:cNvSpPr/>
      </dsp:nvSpPr>
      <dsp:spPr>
        <a:xfrm>
          <a:off x="5349857" y="1888283"/>
          <a:ext cx="2210475" cy="1105237"/>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tr-TR" sz="1800" kern="1200"/>
            <a:t>Yardımcı Hizmet Birimi</a:t>
          </a:r>
        </a:p>
      </dsp:txBody>
      <dsp:txXfrm>
        <a:off x="5349857" y="1888283"/>
        <a:ext cx="2210475" cy="1105237"/>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78388E-6701-48E0-B905-5AB92D822577}">
      <dsp:nvSpPr>
        <dsp:cNvPr id="0" name=""/>
        <dsp:cNvSpPr/>
      </dsp:nvSpPr>
      <dsp:spPr>
        <a:xfrm>
          <a:off x="3960440" y="1525680"/>
          <a:ext cx="2802040" cy="445663"/>
        </a:xfrm>
        <a:custGeom>
          <a:avLst/>
          <a:gdLst/>
          <a:ahLst/>
          <a:cxnLst/>
          <a:rect l="0" t="0" r="0" b="0"/>
          <a:pathLst>
            <a:path>
              <a:moveTo>
                <a:pt x="0" y="0"/>
              </a:moveTo>
              <a:lnTo>
                <a:pt x="0" y="202511"/>
              </a:lnTo>
              <a:lnTo>
                <a:pt x="2802040" y="202511"/>
              </a:lnTo>
              <a:lnTo>
                <a:pt x="2802040" y="44566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D70624-AAD1-4462-9484-0355FDB6454B}">
      <dsp:nvSpPr>
        <dsp:cNvPr id="0" name=""/>
        <dsp:cNvSpPr/>
      </dsp:nvSpPr>
      <dsp:spPr>
        <a:xfrm>
          <a:off x="3914720" y="1525680"/>
          <a:ext cx="91440" cy="445663"/>
        </a:xfrm>
        <a:custGeom>
          <a:avLst/>
          <a:gdLst/>
          <a:ahLst/>
          <a:cxnLst/>
          <a:rect l="0" t="0" r="0" b="0"/>
          <a:pathLst>
            <a:path>
              <a:moveTo>
                <a:pt x="45720" y="0"/>
              </a:moveTo>
              <a:lnTo>
                <a:pt x="45720" y="44566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7C3914-6FA3-4488-966D-15A80D06F046}">
      <dsp:nvSpPr>
        <dsp:cNvPr id="0" name=""/>
        <dsp:cNvSpPr/>
      </dsp:nvSpPr>
      <dsp:spPr>
        <a:xfrm>
          <a:off x="1158399" y="1525680"/>
          <a:ext cx="2802040" cy="445663"/>
        </a:xfrm>
        <a:custGeom>
          <a:avLst/>
          <a:gdLst/>
          <a:ahLst/>
          <a:cxnLst/>
          <a:rect l="0" t="0" r="0" b="0"/>
          <a:pathLst>
            <a:path>
              <a:moveTo>
                <a:pt x="2802040" y="0"/>
              </a:moveTo>
              <a:lnTo>
                <a:pt x="2802040" y="202511"/>
              </a:lnTo>
              <a:lnTo>
                <a:pt x="0" y="202511"/>
              </a:lnTo>
              <a:lnTo>
                <a:pt x="0" y="44566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7A480A-E76E-4ED0-950A-285FEB16E340}">
      <dsp:nvSpPr>
        <dsp:cNvPr id="0" name=""/>
        <dsp:cNvSpPr/>
      </dsp:nvSpPr>
      <dsp:spPr>
        <a:xfrm>
          <a:off x="2802572" y="367813"/>
          <a:ext cx="2315735" cy="1157867"/>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tr-TR" sz="1800" kern="1200"/>
            <a:t>Hizmet Birimleri</a:t>
          </a:r>
        </a:p>
      </dsp:txBody>
      <dsp:txXfrm>
        <a:off x="2802572" y="367813"/>
        <a:ext cx="2315735" cy="1157867"/>
      </dsp:txXfrm>
    </dsp:sp>
    <dsp:sp modelId="{F8A7846F-EC31-4D1F-8692-CE0AC733CD05}">
      <dsp:nvSpPr>
        <dsp:cNvPr id="0" name=""/>
        <dsp:cNvSpPr/>
      </dsp:nvSpPr>
      <dsp:spPr>
        <a:xfrm>
          <a:off x="531" y="1971344"/>
          <a:ext cx="2315735" cy="1157867"/>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tr-TR" sz="1800" kern="1200"/>
            <a:t>Ana Hizmet Birimi</a:t>
          </a:r>
        </a:p>
      </dsp:txBody>
      <dsp:txXfrm>
        <a:off x="531" y="1971344"/>
        <a:ext cx="2315735" cy="1157867"/>
      </dsp:txXfrm>
    </dsp:sp>
    <dsp:sp modelId="{DE9D9B57-3F36-4CAC-A94B-B3E1F7F8FB3B}">
      <dsp:nvSpPr>
        <dsp:cNvPr id="0" name=""/>
        <dsp:cNvSpPr/>
      </dsp:nvSpPr>
      <dsp:spPr>
        <a:xfrm>
          <a:off x="2802572" y="1971344"/>
          <a:ext cx="2315735" cy="1157867"/>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tr-TR" sz="1800" kern="1200"/>
            <a:t>Danışma Birimi</a:t>
          </a:r>
        </a:p>
      </dsp:txBody>
      <dsp:txXfrm>
        <a:off x="2802572" y="1971344"/>
        <a:ext cx="2315735" cy="1157867"/>
      </dsp:txXfrm>
    </dsp:sp>
    <dsp:sp modelId="{B4D1C744-C8A4-4813-8373-82491FED1931}">
      <dsp:nvSpPr>
        <dsp:cNvPr id="0" name=""/>
        <dsp:cNvSpPr/>
      </dsp:nvSpPr>
      <dsp:spPr>
        <a:xfrm>
          <a:off x="5604612" y="1971344"/>
          <a:ext cx="2315735" cy="1157867"/>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tr-TR" sz="1800" kern="1200"/>
            <a:t>Yardımcı Hizmet Birimi</a:t>
          </a:r>
        </a:p>
      </dsp:txBody>
      <dsp:txXfrm>
        <a:off x="5604612" y="1971344"/>
        <a:ext cx="2315735" cy="1157867"/>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72A70A-D120-477D-BAAA-715A44D9B6AB}">
      <dsp:nvSpPr>
        <dsp:cNvPr id="0" name=""/>
        <dsp:cNvSpPr/>
      </dsp:nvSpPr>
      <dsp:spPr>
        <a:xfrm>
          <a:off x="5418050" y="412420"/>
          <a:ext cx="91440" cy="377715"/>
        </a:xfrm>
        <a:custGeom>
          <a:avLst/>
          <a:gdLst/>
          <a:ahLst/>
          <a:cxnLst/>
          <a:rect l="0" t="0" r="0" b="0"/>
          <a:pathLst>
            <a:path>
              <a:moveTo>
                <a:pt x="131937" y="0"/>
              </a:moveTo>
              <a:lnTo>
                <a:pt x="131937" y="377715"/>
              </a:lnTo>
              <a:lnTo>
                <a:pt x="45720" y="377715"/>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48806F-16D7-4CBE-AE61-A608496F67DF}">
      <dsp:nvSpPr>
        <dsp:cNvPr id="0" name=""/>
        <dsp:cNvSpPr/>
      </dsp:nvSpPr>
      <dsp:spPr>
        <a:xfrm>
          <a:off x="5418050" y="1578413"/>
          <a:ext cx="91440" cy="377715"/>
        </a:xfrm>
        <a:custGeom>
          <a:avLst/>
          <a:gdLst/>
          <a:ahLst/>
          <a:cxnLst/>
          <a:rect l="0" t="0" r="0" b="0"/>
          <a:pathLst>
            <a:path>
              <a:moveTo>
                <a:pt x="131937" y="0"/>
              </a:moveTo>
              <a:lnTo>
                <a:pt x="131937" y="377715"/>
              </a:lnTo>
              <a:lnTo>
                <a:pt x="45720" y="37771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800154-75FF-487D-9392-9D054022976C}">
      <dsp:nvSpPr>
        <dsp:cNvPr id="0" name=""/>
        <dsp:cNvSpPr/>
      </dsp:nvSpPr>
      <dsp:spPr>
        <a:xfrm>
          <a:off x="5549987" y="1578413"/>
          <a:ext cx="2586532" cy="755431"/>
        </a:xfrm>
        <a:custGeom>
          <a:avLst/>
          <a:gdLst/>
          <a:ahLst/>
          <a:cxnLst/>
          <a:rect l="0" t="0" r="0" b="0"/>
          <a:pathLst>
            <a:path>
              <a:moveTo>
                <a:pt x="0" y="0"/>
              </a:moveTo>
              <a:lnTo>
                <a:pt x="0" y="669214"/>
              </a:lnTo>
              <a:lnTo>
                <a:pt x="2586532" y="669214"/>
              </a:lnTo>
              <a:lnTo>
                <a:pt x="2586532" y="755431"/>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67DB08-58B6-4099-83F0-FB0760C25143}">
      <dsp:nvSpPr>
        <dsp:cNvPr id="0" name=""/>
        <dsp:cNvSpPr/>
      </dsp:nvSpPr>
      <dsp:spPr>
        <a:xfrm>
          <a:off x="5549987" y="1578413"/>
          <a:ext cx="1592975" cy="755431"/>
        </a:xfrm>
        <a:custGeom>
          <a:avLst/>
          <a:gdLst/>
          <a:ahLst/>
          <a:cxnLst/>
          <a:rect l="0" t="0" r="0" b="0"/>
          <a:pathLst>
            <a:path>
              <a:moveTo>
                <a:pt x="0" y="0"/>
              </a:moveTo>
              <a:lnTo>
                <a:pt x="0" y="669214"/>
              </a:lnTo>
              <a:lnTo>
                <a:pt x="1592975" y="669214"/>
              </a:lnTo>
              <a:lnTo>
                <a:pt x="1592975" y="755431"/>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A0D6AC-1C8D-40C6-9820-F0C3B346B1B9}">
      <dsp:nvSpPr>
        <dsp:cNvPr id="0" name=""/>
        <dsp:cNvSpPr/>
      </dsp:nvSpPr>
      <dsp:spPr>
        <a:xfrm>
          <a:off x="7808071" y="3327402"/>
          <a:ext cx="123168" cy="2126704"/>
        </a:xfrm>
        <a:custGeom>
          <a:avLst/>
          <a:gdLst/>
          <a:ahLst/>
          <a:cxnLst/>
          <a:rect l="0" t="0" r="0" b="0"/>
          <a:pathLst>
            <a:path>
              <a:moveTo>
                <a:pt x="0" y="0"/>
              </a:moveTo>
              <a:lnTo>
                <a:pt x="0" y="2126704"/>
              </a:lnTo>
              <a:lnTo>
                <a:pt x="123168" y="2126704"/>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335AAB-1120-47BB-973E-2032D2E5B171}">
      <dsp:nvSpPr>
        <dsp:cNvPr id="0" name=""/>
        <dsp:cNvSpPr/>
      </dsp:nvSpPr>
      <dsp:spPr>
        <a:xfrm>
          <a:off x="7808071" y="3327402"/>
          <a:ext cx="123168" cy="1543708"/>
        </a:xfrm>
        <a:custGeom>
          <a:avLst/>
          <a:gdLst/>
          <a:ahLst/>
          <a:cxnLst/>
          <a:rect l="0" t="0" r="0" b="0"/>
          <a:pathLst>
            <a:path>
              <a:moveTo>
                <a:pt x="0" y="0"/>
              </a:moveTo>
              <a:lnTo>
                <a:pt x="0" y="1543708"/>
              </a:lnTo>
              <a:lnTo>
                <a:pt x="123168" y="1543708"/>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FC0521-411C-4352-BFCD-F3DB6FE1EEFC}">
      <dsp:nvSpPr>
        <dsp:cNvPr id="0" name=""/>
        <dsp:cNvSpPr/>
      </dsp:nvSpPr>
      <dsp:spPr>
        <a:xfrm>
          <a:off x="7808071" y="3327402"/>
          <a:ext cx="123168" cy="960712"/>
        </a:xfrm>
        <a:custGeom>
          <a:avLst/>
          <a:gdLst/>
          <a:ahLst/>
          <a:cxnLst/>
          <a:rect l="0" t="0" r="0" b="0"/>
          <a:pathLst>
            <a:path>
              <a:moveTo>
                <a:pt x="0" y="0"/>
              </a:moveTo>
              <a:lnTo>
                <a:pt x="0" y="960712"/>
              </a:lnTo>
              <a:lnTo>
                <a:pt x="123168" y="960712"/>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037210-8BE7-4628-9E8D-89DA4EE50AF5}">
      <dsp:nvSpPr>
        <dsp:cNvPr id="0" name=""/>
        <dsp:cNvSpPr/>
      </dsp:nvSpPr>
      <dsp:spPr>
        <a:xfrm>
          <a:off x="7808071" y="3327402"/>
          <a:ext cx="123168" cy="377715"/>
        </a:xfrm>
        <a:custGeom>
          <a:avLst/>
          <a:gdLst/>
          <a:ahLst/>
          <a:cxnLst/>
          <a:rect l="0" t="0" r="0" b="0"/>
          <a:pathLst>
            <a:path>
              <a:moveTo>
                <a:pt x="0" y="0"/>
              </a:moveTo>
              <a:lnTo>
                <a:pt x="0" y="377715"/>
              </a:lnTo>
              <a:lnTo>
                <a:pt x="123168" y="37771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3CC25F4-C315-43DE-A6D6-0434E170836A}">
      <dsp:nvSpPr>
        <dsp:cNvPr id="0" name=""/>
        <dsp:cNvSpPr/>
      </dsp:nvSpPr>
      <dsp:spPr>
        <a:xfrm>
          <a:off x="6149406" y="2744405"/>
          <a:ext cx="1987114" cy="172435"/>
        </a:xfrm>
        <a:custGeom>
          <a:avLst/>
          <a:gdLst/>
          <a:ahLst/>
          <a:cxnLst/>
          <a:rect l="0" t="0" r="0" b="0"/>
          <a:pathLst>
            <a:path>
              <a:moveTo>
                <a:pt x="0" y="0"/>
              </a:moveTo>
              <a:lnTo>
                <a:pt x="0" y="86217"/>
              </a:lnTo>
              <a:lnTo>
                <a:pt x="1987114" y="86217"/>
              </a:lnTo>
              <a:lnTo>
                <a:pt x="1987114" y="17243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41ABA1-8200-46EA-A94B-2DFA94EFE3EC}">
      <dsp:nvSpPr>
        <dsp:cNvPr id="0" name=""/>
        <dsp:cNvSpPr/>
      </dsp:nvSpPr>
      <dsp:spPr>
        <a:xfrm>
          <a:off x="6149406" y="2744405"/>
          <a:ext cx="993557" cy="172435"/>
        </a:xfrm>
        <a:custGeom>
          <a:avLst/>
          <a:gdLst/>
          <a:ahLst/>
          <a:cxnLst/>
          <a:rect l="0" t="0" r="0" b="0"/>
          <a:pathLst>
            <a:path>
              <a:moveTo>
                <a:pt x="0" y="0"/>
              </a:moveTo>
              <a:lnTo>
                <a:pt x="0" y="86217"/>
              </a:lnTo>
              <a:lnTo>
                <a:pt x="993557" y="86217"/>
              </a:lnTo>
              <a:lnTo>
                <a:pt x="993557" y="17243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407C50-E49D-447D-B6B4-A149D0F5AA6F}">
      <dsp:nvSpPr>
        <dsp:cNvPr id="0" name=""/>
        <dsp:cNvSpPr/>
      </dsp:nvSpPr>
      <dsp:spPr>
        <a:xfrm>
          <a:off x="6103686" y="2744405"/>
          <a:ext cx="91440" cy="172435"/>
        </a:xfrm>
        <a:custGeom>
          <a:avLst/>
          <a:gdLst/>
          <a:ahLst/>
          <a:cxnLst/>
          <a:rect l="0" t="0" r="0" b="0"/>
          <a:pathLst>
            <a:path>
              <a:moveTo>
                <a:pt x="45720" y="0"/>
              </a:moveTo>
              <a:lnTo>
                <a:pt x="45720" y="17243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7F72C8-757D-4F0B-86FA-1B69248D6A57}">
      <dsp:nvSpPr>
        <dsp:cNvPr id="0" name=""/>
        <dsp:cNvSpPr/>
      </dsp:nvSpPr>
      <dsp:spPr>
        <a:xfrm>
          <a:off x="5103659" y="2744405"/>
          <a:ext cx="1045747" cy="146340"/>
        </a:xfrm>
        <a:custGeom>
          <a:avLst/>
          <a:gdLst/>
          <a:ahLst/>
          <a:cxnLst/>
          <a:rect l="0" t="0" r="0" b="0"/>
          <a:pathLst>
            <a:path>
              <a:moveTo>
                <a:pt x="1045747" y="0"/>
              </a:moveTo>
              <a:lnTo>
                <a:pt x="1045747" y="60122"/>
              </a:lnTo>
              <a:lnTo>
                <a:pt x="0" y="60122"/>
              </a:lnTo>
              <a:lnTo>
                <a:pt x="0" y="146340"/>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37EE01-D90B-4CBF-AFEB-C81BDCEEB518}">
      <dsp:nvSpPr>
        <dsp:cNvPr id="0" name=""/>
        <dsp:cNvSpPr/>
      </dsp:nvSpPr>
      <dsp:spPr>
        <a:xfrm>
          <a:off x="4162292" y="2744405"/>
          <a:ext cx="1987114" cy="172435"/>
        </a:xfrm>
        <a:custGeom>
          <a:avLst/>
          <a:gdLst/>
          <a:ahLst/>
          <a:cxnLst/>
          <a:rect l="0" t="0" r="0" b="0"/>
          <a:pathLst>
            <a:path>
              <a:moveTo>
                <a:pt x="1987114" y="0"/>
              </a:moveTo>
              <a:lnTo>
                <a:pt x="1987114" y="86217"/>
              </a:lnTo>
              <a:lnTo>
                <a:pt x="0" y="86217"/>
              </a:lnTo>
              <a:lnTo>
                <a:pt x="0" y="17243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5B2066-4663-47E3-9CB4-39A9BAD15D6A}">
      <dsp:nvSpPr>
        <dsp:cNvPr id="0" name=""/>
        <dsp:cNvSpPr/>
      </dsp:nvSpPr>
      <dsp:spPr>
        <a:xfrm>
          <a:off x="5549987" y="1578413"/>
          <a:ext cx="599418" cy="755431"/>
        </a:xfrm>
        <a:custGeom>
          <a:avLst/>
          <a:gdLst/>
          <a:ahLst/>
          <a:cxnLst/>
          <a:rect l="0" t="0" r="0" b="0"/>
          <a:pathLst>
            <a:path>
              <a:moveTo>
                <a:pt x="0" y="0"/>
              </a:moveTo>
              <a:lnTo>
                <a:pt x="0" y="669214"/>
              </a:lnTo>
              <a:lnTo>
                <a:pt x="599418" y="669214"/>
              </a:lnTo>
              <a:lnTo>
                <a:pt x="599418" y="755431"/>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8C0CF2-9796-48F3-8EFF-D2AE3F0001AC}">
      <dsp:nvSpPr>
        <dsp:cNvPr id="0" name=""/>
        <dsp:cNvSpPr/>
      </dsp:nvSpPr>
      <dsp:spPr>
        <a:xfrm>
          <a:off x="2635006" y="2744405"/>
          <a:ext cx="123168" cy="1543708"/>
        </a:xfrm>
        <a:custGeom>
          <a:avLst/>
          <a:gdLst/>
          <a:ahLst/>
          <a:cxnLst/>
          <a:rect l="0" t="0" r="0" b="0"/>
          <a:pathLst>
            <a:path>
              <a:moveTo>
                <a:pt x="0" y="0"/>
              </a:moveTo>
              <a:lnTo>
                <a:pt x="0" y="1543708"/>
              </a:lnTo>
              <a:lnTo>
                <a:pt x="123168" y="1543708"/>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69CBCB-8C31-4A79-9CB9-91B0051815DC}">
      <dsp:nvSpPr>
        <dsp:cNvPr id="0" name=""/>
        <dsp:cNvSpPr/>
      </dsp:nvSpPr>
      <dsp:spPr>
        <a:xfrm>
          <a:off x="2635006" y="2744405"/>
          <a:ext cx="123168" cy="960712"/>
        </a:xfrm>
        <a:custGeom>
          <a:avLst/>
          <a:gdLst/>
          <a:ahLst/>
          <a:cxnLst/>
          <a:rect l="0" t="0" r="0" b="0"/>
          <a:pathLst>
            <a:path>
              <a:moveTo>
                <a:pt x="0" y="0"/>
              </a:moveTo>
              <a:lnTo>
                <a:pt x="0" y="960712"/>
              </a:lnTo>
              <a:lnTo>
                <a:pt x="123168" y="960712"/>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232DA-C979-4B4E-91D4-CFA662EF3463}">
      <dsp:nvSpPr>
        <dsp:cNvPr id="0" name=""/>
        <dsp:cNvSpPr/>
      </dsp:nvSpPr>
      <dsp:spPr>
        <a:xfrm>
          <a:off x="2635006" y="2744405"/>
          <a:ext cx="123168" cy="377715"/>
        </a:xfrm>
        <a:custGeom>
          <a:avLst/>
          <a:gdLst/>
          <a:ahLst/>
          <a:cxnLst/>
          <a:rect l="0" t="0" r="0" b="0"/>
          <a:pathLst>
            <a:path>
              <a:moveTo>
                <a:pt x="0" y="0"/>
              </a:moveTo>
              <a:lnTo>
                <a:pt x="0" y="377715"/>
              </a:lnTo>
              <a:lnTo>
                <a:pt x="123168" y="37771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EAF806-FE27-46EE-B7CE-8D1C87B33F6C}">
      <dsp:nvSpPr>
        <dsp:cNvPr id="0" name=""/>
        <dsp:cNvSpPr/>
      </dsp:nvSpPr>
      <dsp:spPr>
        <a:xfrm>
          <a:off x="2963455" y="1578413"/>
          <a:ext cx="2586532" cy="755431"/>
        </a:xfrm>
        <a:custGeom>
          <a:avLst/>
          <a:gdLst/>
          <a:ahLst/>
          <a:cxnLst/>
          <a:rect l="0" t="0" r="0" b="0"/>
          <a:pathLst>
            <a:path>
              <a:moveTo>
                <a:pt x="2586532" y="0"/>
              </a:moveTo>
              <a:lnTo>
                <a:pt x="2586532" y="669214"/>
              </a:lnTo>
              <a:lnTo>
                <a:pt x="0" y="669214"/>
              </a:lnTo>
              <a:lnTo>
                <a:pt x="0" y="755431"/>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596A27-56F9-4D2E-B50B-C12BC4D775A8}">
      <dsp:nvSpPr>
        <dsp:cNvPr id="0" name=""/>
        <dsp:cNvSpPr/>
      </dsp:nvSpPr>
      <dsp:spPr>
        <a:xfrm>
          <a:off x="5504267" y="412420"/>
          <a:ext cx="91440" cy="755431"/>
        </a:xfrm>
        <a:custGeom>
          <a:avLst/>
          <a:gdLst/>
          <a:ahLst/>
          <a:cxnLst/>
          <a:rect l="0" t="0" r="0" b="0"/>
          <a:pathLst>
            <a:path>
              <a:moveTo>
                <a:pt x="45720" y="0"/>
              </a:moveTo>
              <a:lnTo>
                <a:pt x="45720" y="755431"/>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504F0E-884B-4B98-A321-4FCF891149B1}">
      <dsp:nvSpPr>
        <dsp:cNvPr id="0" name=""/>
        <dsp:cNvSpPr/>
      </dsp:nvSpPr>
      <dsp:spPr>
        <a:xfrm>
          <a:off x="5139427" y="1859"/>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TMSF</a:t>
          </a:r>
        </a:p>
      </dsp:txBody>
      <dsp:txXfrm>
        <a:off x="5139427" y="1859"/>
        <a:ext cx="821121" cy="410560"/>
      </dsp:txXfrm>
    </dsp:sp>
    <dsp:sp modelId="{ADB2B056-1F21-4499-9C15-5262EC91C71A}">
      <dsp:nvSpPr>
        <dsp:cNvPr id="0" name=""/>
        <dsp:cNvSpPr/>
      </dsp:nvSpPr>
      <dsp:spPr>
        <a:xfrm>
          <a:off x="5139427" y="1167852"/>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Başkan</a:t>
          </a:r>
        </a:p>
      </dsp:txBody>
      <dsp:txXfrm>
        <a:off x="5139427" y="1167852"/>
        <a:ext cx="821121" cy="410560"/>
      </dsp:txXfrm>
    </dsp:sp>
    <dsp:sp modelId="{96381500-A541-497C-B4D6-FD55B8F71D29}">
      <dsp:nvSpPr>
        <dsp:cNvPr id="0" name=""/>
        <dsp:cNvSpPr/>
      </dsp:nvSpPr>
      <dsp:spPr>
        <a:xfrm>
          <a:off x="2552894" y="2333844"/>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Başkan </a:t>
          </a:r>
        </a:p>
        <a:p>
          <a:pPr lvl="0" algn="ctr" defTabSz="0">
            <a:lnSpc>
              <a:spcPct val="90000"/>
            </a:lnSpc>
            <a:spcBef>
              <a:spcPct val="0"/>
            </a:spcBef>
            <a:spcAft>
              <a:spcPct val="35000"/>
            </a:spcAft>
            <a:tabLst>
              <a:tab pos="0" algn="l"/>
            </a:tabLst>
          </a:pPr>
          <a:r>
            <a:rPr lang="tr-TR" sz="650" kern="1200"/>
            <a:t>Yardımcısı</a:t>
          </a:r>
        </a:p>
      </dsp:txBody>
      <dsp:txXfrm>
        <a:off x="2552894" y="2333844"/>
        <a:ext cx="821121" cy="410560"/>
      </dsp:txXfrm>
    </dsp:sp>
    <dsp:sp modelId="{1591440B-45C9-4AA8-9D51-73D6C6EB2250}">
      <dsp:nvSpPr>
        <dsp:cNvPr id="0" name=""/>
        <dsp:cNvSpPr/>
      </dsp:nvSpPr>
      <dsp:spPr>
        <a:xfrm>
          <a:off x="2758174" y="2916841"/>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Finasman Daire Başkanlığı</a:t>
          </a:r>
        </a:p>
      </dsp:txBody>
      <dsp:txXfrm>
        <a:off x="2758174" y="2916841"/>
        <a:ext cx="821121" cy="410560"/>
      </dsp:txXfrm>
    </dsp:sp>
    <dsp:sp modelId="{E22F7F78-A1D6-4346-9A53-5D592AE5B806}">
      <dsp:nvSpPr>
        <dsp:cNvPr id="0" name=""/>
        <dsp:cNvSpPr/>
      </dsp:nvSpPr>
      <dsp:spPr>
        <a:xfrm>
          <a:off x="2758174" y="3499837"/>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Sigorta ve Risk İzleme Daire Başkanlığı</a:t>
          </a:r>
        </a:p>
      </dsp:txBody>
      <dsp:txXfrm>
        <a:off x="2758174" y="3499837"/>
        <a:ext cx="821121" cy="410560"/>
      </dsp:txXfrm>
    </dsp:sp>
    <dsp:sp modelId="{39479EA1-088A-4B4C-AAD7-BAD9ACA8EDE4}">
      <dsp:nvSpPr>
        <dsp:cNvPr id="0" name=""/>
        <dsp:cNvSpPr/>
      </dsp:nvSpPr>
      <dsp:spPr>
        <a:xfrm>
          <a:off x="2758174" y="4082833"/>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Varlık Yönetimi Daire Başkanlığı</a:t>
          </a:r>
        </a:p>
      </dsp:txBody>
      <dsp:txXfrm>
        <a:off x="2758174" y="4082833"/>
        <a:ext cx="821121" cy="410560"/>
      </dsp:txXfrm>
    </dsp:sp>
    <dsp:sp modelId="{2B01CF62-8A2E-4F28-9ED1-85BBE537FDEA}">
      <dsp:nvSpPr>
        <dsp:cNvPr id="0" name=""/>
        <dsp:cNvSpPr/>
      </dsp:nvSpPr>
      <dsp:spPr>
        <a:xfrm>
          <a:off x="5738845" y="2333844"/>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Başkan </a:t>
          </a:r>
        </a:p>
        <a:p>
          <a:pPr lvl="0" algn="ctr" defTabSz="0">
            <a:lnSpc>
              <a:spcPct val="90000"/>
            </a:lnSpc>
            <a:spcBef>
              <a:spcPct val="0"/>
            </a:spcBef>
            <a:spcAft>
              <a:spcPct val="35000"/>
            </a:spcAft>
            <a:tabLst>
              <a:tab pos="0" algn="l"/>
            </a:tabLst>
          </a:pPr>
          <a:r>
            <a:rPr lang="tr-TR" sz="650" kern="1200"/>
            <a:t>Yardımcısı</a:t>
          </a:r>
        </a:p>
      </dsp:txBody>
      <dsp:txXfrm>
        <a:off x="5738845" y="2333844"/>
        <a:ext cx="821121" cy="410560"/>
      </dsp:txXfrm>
    </dsp:sp>
    <dsp:sp modelId="{9ACBEC7A-DE5E-4B85-AA82-30084B6E316F}">
      <dsp:nvSpPr>
        <dsp:cNvPr id="0" name=""/>
        <dsp:cNvSpPr/>
      </dsp:nvSpPr>
      <dsp:spPr>
        <a:xfrm>
          <a:off x="3751731" y="2916841"/>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I. Tahsilat Daire Başkanlığı</a:t>
          </a:r>
        </a:p>
      </dsp:txBody>
      <dsp:txXfrm>
        <a:off x="3751731" y="2916841"/>
        <a:ext cx="821121" cy="410560"/>
      </dsp:txXfrm>
    </dsp:sp>
    <dsp:sp modelId="{71733FFF-2021-484B-9D05-0027DAD5FC0F}">
      <dsp:nvSpPr>
        <dsp:cNvPr id="0" name=""/>
        <dsp:cNvSpPr/>
      </dsp:nvSpPr>
      <dsp:spPr>
        <a:xfrm>
          <a:off x="4693098" y="2890746"/>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II. Tahsilat Daire Başkanlığı</a:t>
          </a:r>
        </a:p>
      </dsp:txBody>
      <dsp:txXfrm>
        <a:off x="4693098" y="2890746"/>
        <a:ext cx="821121" cy="410560"/>
      </dsp:txXfrm>
    </dsp:sp>
    <dsp:sp modelId="{2013FC50-A6B4-4241-9921-159FD01F5D78}">
      <dsp:nvSpPr>
        <dsp:cNvPr id="0" name=""/>
        <dsp:cNvSpPr/>
      </dsp:nvSpPr>
      <dsp:spPr>
        <a:xfrm>
          <a:off x="5738845" y="2916841"/>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Hukuk İşleri Daire Başkanlığı</a:t>
          </a:r>
        </a:p>
      </dsp:txBody>
      <dsp:txXfrm>
        <a:off x="5738845" y="2916841"/>
        <a:ext cx="821121" cy="410560"/>
      </dsp:txXfrm>
    </dsp:sp>
    <dsp:sp modelId="{BB9AA6E5-F29C-41BA-BED5-17C907E346DE}">
      <dsp:nvSpPr>
        <dsp:cNvPr id="0" name=""/>
        <dsp:cNvSpPr/>
      </dsp:nvSpPr>
      <dsp:spPr>
        <a:xfrm>
          <a:off x="6732402" y="2916841"/>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İştirekler ve Gayrimenkuller Daire Başkanlığı</a:t>
          </a:r>
        </a:p>
      </dsp:txBody>
      <dsp:txXfrm>
        <a:off x="6732402" y="2916841"/>
        <a:ext cx="821121" cy="410560"/>
      </dsp:txXfrm>
    </dsp:sp>
    <dsp:sp modelId="{36D4351E-9F25-4ED5-B661-0D8C2858F873}">
      <dsp:nvSpPr>
        <dsp:cNvPr id="0" name=""/>
        <dsp:cNvSpPr/>
      </dsp:nvSpPr>
      <dsp:spPr>
        <a:xfrm>
          <a:off x="7725959" y="2916841"/>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Destek Hizmetleri Daire Başkanlığı</a:t>
          </a:r>
        </a:p>
      </dsp:txBody>
      <dsp:txXfrm>
        <a:off x="7725959" y="2916841"/>
        <a:ext cx="821121" cy="410560"/>
      </dsp:txXfrm>
    </dsp:sp>
    <dsp:sp modelId="{1AFA4717-08AC-4D88-8AB2-78AD224A4FA7}">
      <dsp:nvSpPr>
        <dsp:cNvPr id="0" name=""/>
        <dsp:cNvSpPr/>
      </dsp:nvSpPr>
      <dsp:spPr>
        <a:xfrm>
          <a:off x="7931240" y="3499837"/>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İnsan Kaynakları İdari ve Mali İşler Müdürlüğü</a:t>
          </a:r>
        </a:p>
      </dsp:txBody>
      <dsp:txXfrm>
        <a:off x="7931240" y="3499837"/>
        <a:ext cx="821121" cy="410560"/>
      </dsp:txXfrm>
    </dsp:sp>
    <dsp:sp modelId="{1A845F15-9F7C-4C84-9517-19CD7ED92CB5}">
      <dsp:nvSpPr>
        <dsp:cNvPr id="0" name=""/>
        <dsp:cNvSpPr/>
      </dsp:nvSpPr>
      <dsp:spPr>
        <a:xfrm>
          <a:off x="7931240" y="4082833"/>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Bilgi İşlem Müdürlüğü</a:t>
          </a:r>
        </a:p>
      </dsp:txBody>
      <dsp:txXfrm>
        <a:off x="7931240" y="4082833"/>
        <a:ext cx="821121" cy="410560"/>
      </dsp:txXfrm>
    </dsp:sp>
    <dsp:sp modelId="{0C377DCC-91B7-469B-8FD3-D08B8C6059F7}">
      <dsp:nvSpPr>
        <dsp:cNvPr id="0" name=""/>
        <dsp:cNvSpPr/>
      </dsp:nvSpPr>
      <dsp:spPr>
        <a:xfrm>
          <a:off x="7931240" y="4665830"/>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Kurul Büro Müdürlüğü</a:t>
          </a:r>
        </a:p>
      </dsp:txBody>
      <dsp:txXfrm>
        <a:off x="7931240" y="4665830"/>
        <a:ext cx="821121" cy="410560"/>
      </dsp:txXfrm>
    </dsp:sp>
    <dsp:sp modelId="{5535DD20-DBA7-4F7A-A2EE-114D60D188C7}">
      <dsp:nvSpPr>
        <dsp:cNvPr id="0" name=""/>
        <dsp:cNvSpPr/>
      </dsp:nvSpPr>
      <dsp:spPr>
        <a:xfrm>
          <a:off x="7931240" y="5248826"/>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Basın ve Halkla  İlişkiler Müdürlüğü</a:t>
          </a:r>
        </a:p>
      </dsp:txBody>
      <dsp:txXfrm>
        <a:off x="7931240" y="5248826"/>
        <a:ext cx="821121" cy="410560"/>
      </dsp:txXfrm>
    </dsp:sp>
    <dsp:sp modelId="{D02CA7D4-613D-4ADC-B907-A46770705EA4}">
      <dsp:nvSpPr>
        <dsp:cNvPr id="0" name=""/>
        <dsp:cNvSpPr/>
      </dsp:nvSpPr>
      <dsp:spPr>
        <a:xfrm>
          <a:off x="6732402" y="2333844"/>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Strateji Geliştirme Daire Başkanlığı</a:t>
          </a:r>
        </a:p>
      </dsp:txBody>
      <dsp:txXfrm>
        <a:off x="6732402" y="2333844"/>
        <a:ext cx="821121" cy="410560"/>
      </dsp:txXfrm>
    </dsp:sp>
    <dsp:sp modelId="{9BCB208A-8055-452C-A040-7F33017285F7}">
      <dsp:nvSpPr>
        <dsp:cNvPr id="0" name=""/>
        <dsp:cNvSpPr/>
      </dsp:nvSpPr>
      <dsp:spPr>
        <a:xfrm>
          <a:off x="7725959" y="2333844"/>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Denetim Daire Başkanlığı</a:t>
          </a:r>
        </a:p>
      </dsp:txBody>
      <dsp:txXfrm>
        <a:off x="7725959" y="2333844"/>
        <a:ext cx="821121" cy="410560"/>
      </dsp:txXfrm>
    </dsp:sp>
    <dsp:sp modelId="{01D98E16-AA43-47A5-B317-7F85CFBF6B38}">
      <dsp:nvSpPr>
        <dsp:cNvPr id="0" name=""/>
        <dsp:cNvSpPr/>
      </dsp:nvSpPr>
      <dsp:spPr>
        <a:xfrm>
          <a:off x="4642648" y="1750848"/>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Başkan Müşavirleri</a:t>
          </a:r>
        </a:p>
      </dsp:txBody>
      <dsp:txXfrm>
        <a:off x="4642648" y="1750848"/>
        <a:ext cx="821121" cy="410560"/>
      </dsp:txXfrm>
    </dsp:sp>
    <dsp:sp modelId="{985F9916-FDD7-448D-8BC1-4AE86604E0A0}">
      <dsp:nvSpPr>
        <dsp:cNvPr id="0" name=""/>
        <dsp:cNvSpPr/>
      </dsp:nvSpPr>
      <dsp:spPr>
        <a:xfrm>
          <a:off x="4642648" y="584856"/>
          <a:ext cx="821121" cy="410560"/>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0">
            <a:lnSpc>
              <a:spcPct val="90000"/>
            </a:lnSpc>
            <a:spcBef>
              <a:spcPct val="0"/>
            </a:spcBef>
            <a:spcAft>
              <a:spcPct val="35000"/>
            </a:spcAft>
            <a:tabLst>
              <a:tab pos="0" algn="l"/>
            </a:tabLst>
          </a:pPr>
          <a:r>
            <a:rPr lang="tr-TR" sz="650" kern="1200"/>
            <a:t>Fon Kurulu</a:t>
          </a:r>
        </a:p>
      </dsp:txBody>
      <dsp:txXfrm>
        <a:off x="4642648" y="584856"/>
        <a:ext cx="821121" cy="410560"/>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B61FE19-AF7D-47D6-B16A-88467133154C}">
      <dsp:nvSpPr>
        <dsp:cNvPr id="0" name=""/>
        <dsp:cNvSpPr/>
      </dsp:nvSpPr>
      <dsp:spPr>
        <a:xfrm>
          <a:off x="161199" y="2442512"/>
          <a:ext cx="1696461" cy="848230"/>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kern="1200"/>
            <a:t>Kuruluş Birlikleri</a:t>
          </a:r>
        </a:p>
      </dsp:txBody>
      <dsp:txXfrm>
        <a:off x="161199" y="2442512"/>
        <a:ext cx="1696461" cy="848230"/>
      </dsp:txXfrm>
    </dsp:sp>
    <dsp:sp modelId="{1E01FFE1-4904-47F1-8B51-2C1A68C26D09}">
      <dsp:nvSpPr>
        <dsp:cNvPr id="0" name=""/>
        <dsp:cNvSpPr/>
      </dsp:nvSpPr>
      <dsp:spPr>
        <a:xfrm rot="17692822">
          <a:off x="1390506" y="2121713"/>
          <a:ext cx="1612893" cy="26630"/>
        </a:xfrm>
        <a:custGeom>
          <a:avLst/>
          <a:gdLst/>
          <a:ahLst/>
          <a:cxnLst/>
          <a:rect l="0" t="0" r="0" b="0"/>
          <a:pathLst>
            <a:path>
              <a:moveTo>
                <a:pt x="0" y="13315"/>
              </a:moveTo>
              <a:lnTo>
                <a:pt x="1612893" y="13315"/>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tr-TR" sz="1600" kern="1200"/>
        </a:p>
      </dsp:txBody>
      <dsp:txXfrm rot="17692822">
        <a:off x="2156631" y="2094706"/>
        <a:ext cx="80644" cy="80644"/>
      </dsp:txXfrm>
    </dsp:sp>
    <dsp:sp modelId="{DE3EA401-5B3C-477C-916B-A2611C115468}">
      <dsp:nvSpPr>
        <dsp:cNvPr id="0" name=""/>
        <dsp:cNvSpPr/>
      </dsp:nvSpPr>
      <dsp:spPr>
        <a:xfrm>
          <a:off x="2536245" y="979314"/>
          <a:ext cx="1696461" cy="848230"/>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kern="1200"/>
            <a:t>TBB</a:t>
          </a:r>
        </a:p>
      </dsp:txBody>
      <dsp:txXfrm>
        <a:off x="2536245" y="979314"/>
        <a:ext cx="1696461" cy="848230"/>
      </dsp:txXfrm>
    </dsp:sp>
    <dsp:sp modelId="{D69D3C9C-011C-43EF-9CE5-578315CF5D88}">
      <dsp:nvSpPr>
        <dsp:cNvPr id="0" name=""/>
        <dsp:cNvSpPr/>
      </dsp:nvSpPr>
      <dsp:spPr>
        <a:xfrm rot="18289469">
          <a:off x="3977859" y="902381"/>
          <a:ext cx="1188280" cy="26630"/>
        </a:xfrm>
        <a:custGeom>
          <a:avLst/>
          <a:gdLst/>
          <a:ahLst/>
          <a:cxnLst/>
          <a:rect l="0" t="0" r="0" b="0"/>
          <a:pathLst>
            <a:path>
              <a:moveTo>
                <a:pt x="0" y="13315"/>
              </a:moveTo>
              <a:lnTo>
                <a:pt x="1188280" y="1331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tr-TR" sz="1600" kern="1200"/>
        </a:p>
      </dsp:txBody>
      <dsp:txXfrm rot="18289469">
        <a:off x="4542292" y="885990"/>
        <a:ext cx="59414" cy="59414"/>
      </dsp:txXfrm>
    </dsp:sp>
    <dsp:sp modelId="{A84F72A1-51E8-49E7-9AB4-91C377F6E1D1}">
      <dsp:nvSpPr>
        <dsp:cNvPr id="0" name=""/>
        <dsp:cNvSpPr/>
      </dsp:nvSpPr>
      <dsp:spPr>
        <a:xfrm>
          <a:off x="4911291" y="3849"/>
          <a:ext cx="1696461" cy="848230"/>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kern="1200"/>
            <a:t>Genel Kurul</a:t>
          </a:r>
        </a:p>
      </dsp:txBody>
      <dsp:txXfrm>
        <a:off x="4911291" y="3849"/>
        <a:ext cx="1696461" cy="848230"/>
      </dsp:txXfrm>
    </dsp:sp>
    <dsp:sp modelId="{D84573D9-3796-49CE-924E-D979762655F2}">
      <dsp:nvSpPr>
        <dsp:cNvPr id="0" name=""/>
        <dsp:cNvSpPr/>
      </dsp:nvSpPr>
      <dsp:spPr>
        <a:xfrm>
          <a:off x="4232707" y="1390114"/>
          <a:ext cx="678584" cy="26630"/>
        </a:xfrm>
        <a:custGeom>
          <a:avLst/>
          <a:gdLst/>
          <a:ahLst/>
          <a:cxnLst/>
          <a:rect l="0" t="0" r="0" b="0"/>
          <a:pathLst>
            <a:path>
              <a:moveTo>
                <a:pt x="0" y="13315"/>
              </a:moveTo>
              <a:lnTo>
                <a:pt x="678584" y="1331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tr-TR" sz="1600" kern="1200"/>
        </a:p>
      </dsp:txBody>
      <dsp:txXfrm>
        <a:off x="4555034" y="1386465"/>
        <a:ext cx="33929" cy="33929"/>
      </dsp:txXfrm>
    </dsp:sp>
    <dsp:sp modelId="{8CAA5156-88F6-4C65-9D8E-B621E5125AF6}">
      <dsp:nvSpPr>
        <dsp:cNvPr id="0" name=""/>
        <dsp:cNvSpPr/>
      </dsp:nvSpPr>
      <dsp:spPr>
        <a:xfrm>
          <a:off x="4911291" y="979314"/>
          <a:ext cx="1696461" cy="848230"/>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kern="1200"/>
            <a:t>Yönetim Kurulu</a:t>
          </a:r>
        </a:p>
      </dsp:txBody>
      <dsp:txXfrm>
        <a:off x="4911291" y="979314"/>
        <a:ext cx="1696461" cy="848230"/>
      </dsp:txXfrm>
    </dsp:sp>
    <dsp:sp modelId="{BC1C4740-47B5-4C0A-BC0B-394C321AEB4F}">
      <dsp:nvSpPr>
        <dsp:cNvPr id="0" name=""/>
        <dsp:cNvSpPr/>
      </dsp:nvSpPr>
      <dsp:spPr>
        <a:xfrm rot="19457599">
          <a:off x="6529205" y="1146248"/>
          <a:ext cx="835679" cy="26630"/>
        </a:xfrm>
        <a:custGeom>
          <a:avLst/>
          <a:gdLst/>
          <a:ahLst/>
          <a:cxnLst/>
          <a:rect l="0" t="0" r="0" b="0"/>
          <a:pathLst>
            <a:path>
              <a:moveTo>
                <a:pt x="0" y="13315"/>
              </a:moveTo>
              <a:lnTo>
                <a:pt x="835679" y="1331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tr-TR" sz="1600" kern="1200"/>
        </a:p>
      </dsp:txBody>
      <dsp:txXfrm rot="19457599">
        <a:off x="6926153" y="1138671"/>
        <a:ext cx="41783" cy="41783"/>
      </dsp:txXfrm>
    </dsp:sp>
    <dsp:sp modelId="{982DC5DB-4184-4E64-B629-3BE9C92A3E32}">
      <dsp:nvSpPr>
        <dsp:cNvPr id="0" name=""/>
        <dsp:cNvSpPr/>
      </dsp:nvSpPr>
      <dsp:spPr>
        <a:xfrm>
          <a:off x="7286337" y="491581"/>
          <a:ext cx="1696461" cy="848230"/>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kern="1200"/>
            <a:t>Genel Sekreterlik</a:t>
          </a:r>
        </a:p>
      </dsp:txBody>
      <dsp:txXfrm>
        <a:off x="7286337" y="491581"/>
        <a:ext cx="1696461" cy="848230"/>
      </dsp:txXfrm>
    </dsp:sp>
    <dsp:sp modelId="{6C43B1CD-8699-45EE-A85D-8BE3F580D507}">
      <dsp:nvSpPr>
        <dsp:cNvPr id="0" name=""/>
        <dsp:cNvSpPr/>
      </dsp:nvSpPr>
      <dsp:spPr>
        <a:xfrm rot="2142401">
          <a:off x="6529205" y="1633980"/>
          <a:ext cx="835679" cy="26630"/>
        </a:xfrm>
        <a:custGeom>
          <a:avLst/>
          <a:gdLst/>
          <a:ahLst/>
          <a:cxnLst/>
          <a:rect l="0" t="0" r="0" b="0"/>
          <a:pathLst>
            <a:path>
              <a:moveTo>
                <a:pt x="0" y="13315"/>
              </a:moveTo>
              <a:lnTo>
                <a:pt x="835679" y="1331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tr-TR" sz="1600" kern="1200"/>
        </a:p>
      </dsp:txBody>
      <dsp:txXfrm rot="2142401">
        <a:off x="6926153" y="1626404"/>
        <a:ext cx="41783" cy="41783"/>
      </dsp:txXfrm>
    </dsp:sp>
    <dsp:sp modelId="{F67C9054-8799-47C9-9ED6-6224C93F8856}">
      <dsp:nvSpPr>
        <dsp:cNvPr id="0" name=""/>
        <dsp:cNvSpPr/>
      </dsp:nvSpPr>
      <dsp:spPr>
        <a:xfrm>
          <a:off x="7286337" y="1467047"/>
          <a:ext cx="1696461" cy="848230"/>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kern="1200"/>
            <a:t>Danışma Kurulu</a:t>
          </a:r>
        </a:p>
      </dsp:txBody>
      <dsp:txXfrm>
        <a:off x="7286337" y="1467047"/>
        <a:ext cx="1696461" cy="848230"/>
      </dsp:txXfrm>
    </dsp:sp>
    <dsp:sp modelId="{CAA3F5B2-FACB-44BB-9EF6-17BE1828D8F8}">
      <dsp:nvSpPr>
        <dsp:cNvPr id="0" name=""/>
        <dsp:cNvSpPr/>
      </dsp:nvSpPr>
      <dsp:spPr>
        <a:xfrm rot="3310531">
          <a:off x="3977859" y="1877847"/>
          <a:ext cx="1188280" cy="26630"/>
        </a:xfrm>
        <a:custGeom>
          <a:avLst/>
          <a:gdLst/>
          <a:ahLst/>
          <a:cxnLst/>
          <a:rect l="0" t="0" r="0" b="0"/>
          <a:pathLst>
            <a:path>
              <a:moveTo>
                <a:pt x="0" y="13315"/>
              </a:moveTo>
              <a:lnTo>
                <a:pt x="1188280" y="1331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tr-TR" sz="1600" kern="1200"/>
        </a:p>
      </dsp:txBody>
      <dsp:txXfrm rot="3310531">
        <a:off x="4542292" y="1861455"/>
        <a:ext cx="59414" cy="59414"/>
      </dsp:txXfrm>
    </dsp:sp>
    <dsp:sp modelId="{DB32FB63-FE05-440D-9AEE-F78A28777DE4}">
      <dsp:nvSpPr>
        <dsp:cNvPr id="0" name=""/>
        <dsp:cNvSpPr/>
      </dsp:nvSpPr>
      <dsp:spPr>
        <a:xfrm>
          <a:off x="4911291" y="1954779"/>
          <a:ext cx="1696461" cy="848230"/>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kern="1200"/>
            <a:t>Denetçiler</a:t>
          </a:r>
        </a:p>
      </dsp:txBody>
      <dsp:txXfrm>
        <a:off x="4911291" y="1954779"/>
        <a:ext cx="1696461" cy="848230"/>
      </dsp:txXfrm>
    </dsp:sp>
    <dsp:sp modelId="{4690F07C-1ACB-4795-8DC9-92A7475919E1}">
      <dsp:nvSpPr>
        <dsp:cNvPr id="0" name=""/>
        <dsp:cNvSpPr/>
      </dsp:nvSpPr>
      <dsp:spPr>
        <a:xfrm rot="3907178">
          <a:off x="1390506" y="3584911"/>
          <a:ext cx="1612893" cy="26630"/>
        </a:xfrm>
        <a:custGeom>
          <a:avLst/>
          <a:gdLst/>
          <a:ahLst/>
          <a:cxnLst/>
          <a:rect l="0" t="0" r="0" b="0"/>
          <a:pathLst>
            <a:path>
              <a:moveTo>
                <a:pt x="0" y="13315"/>
              </a:moveTo>
              <a:lnTo>
                <a:pt x="1612893" y="13315"/>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tr-TR" sz="1600" kern="1200"/>
        </a:p>
      </dsp:txBody>
      <dsp:txXfrm rot="3907178">
        <a:off x="2156631" y="3557904"/>
        <a:ext cx="80644" cy="80644"/>
      </dsp:txXfrm>
    </dsp:sp>
    <dsp:sp modelId="{8F04A6E2-2572-472E-A2E6-4AA30E7EB496}">
      <dsp:nvSpPr>
        <dsp:cNvPr id="0" name=""/>
        <dsp:cNvSpPr/>
      </dsp:nvSpPr>
      <dsp:spPr>
        <a:xfrm>
          <a:off x="2536245" y="3905710"/>
          <a:ext cx="1696461" cy="848230"/>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kern="1200"/>
            <a:t>TKBB</a:t>
          </a:r>
        </a:p>
      </dsp:txBody>
      <dsp:txXfrm>
        <a:off x="2536245" y="3905710"/>
        <a:ext cx="1696461" cy="848230"/>
      </dsp:txXfrm>
    </dsp:sp>
    <dsp:sp modelId="{CA975599-A569-48DA-AD5B-B198F9309A51}">
      <dsp:nvSpPr>
        <dsp:cNvPr id="0" name=""/>
        <dsp:cNvSpPr/>
      </dsp:nvSpPr>
      <dsp:spPr>
        <a:xfrm rot="18318984">
          <a:off x="3969431" y="3807334"/>
          <a:ext cx="1248022" cy="26630"/>
        </a:xfrm>
        <a:custGeom>
          <a:avLst/>
          <a:gdLst/>
          <a:ahLst/>
          <a:cxnLst/>
          <a:rect l="0" t="0" r="0" b="0"/>
          <a:pathLst>
            <a:path>
              <a:moveTo>
                <a:pt x="0" y="13315"/>
              </a:moveTo>
              <a:lnTo>
                <a:pt x="1248022" y="1331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tr-TR" sz="1600" kern="1200"/>
        </a:p>
      </dsp:txBody>
      <dsp:txXfrm rot="18318984">
        <a:off x="4562242" y="3789449"/>
        <a:ext cx="62401" cy="62401"/>
      </dsp:txXfrm>
    </dsp:sp>
    <dsp:sp modelId="{9BD6AE7A-29AF-4331-BB3E-1C9EB96C003D}">
      <dsp:nvSpPr>
        <dsp:cNvPr id="0" name=""/>
        <dsp:cNvSpPr/>
      </dsp:nvSpPr>
      <dsp:spPr>
        <a:xfrm>
          <a:off x="4954178" y="2887358"/>
          <a:ext cx="1696461" cy="848230"/>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kern="1200"/>
            <a:t>Genel Kurul</a:t>
          </a:r>
        </a:p>
      </dsp:txBody>
      <dsp:txXfrm>
        <a:off x="4954178" y="2887358"/>
        <a:ext cx="1696461" cy="848230"/>
      </dsp:txXfrm>
    </dsp:sp>
    <dsp:sp modelId="{7C4D3B80-71DD-4D95-B12E-1C3933E0D42D}">
      <dsp:nvSpPr>
        <dsp:cNvPr id="0" name=""/>
        <dsp:cNvSpPr/>
      </dsp:nvSpPr>
      <dsp:spPr>
        <a:xfrm>
          <a:off x="4232707" y="4316510"/>
          <a:ext cx="678584" cy="26630"/>
        </a:xfrm>
        <a:custGeom>
          <a:avLst/>
          <a:gdLst/>
          <a:ahLst/>
          <a:cxnLst/>
          <a:rect l="0" t="0" r="0" b="0"/>
          <a:pathLst>
            <a:path>
              <a:moveTo>
                <a:pt x="0" y="13315"/>
              </a:moveTo>
              <a:lnTo>
                <a:pt x="678584" y="1331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tr-TR" sz="1600" kern="1200"/>
        </a:p>
      </dsp:txBody>
      <dsp:txXfrm>
        <a:off x="4555034" y="4312861"/>
        <a:ext cx="33929" cy="33929"/>
      </dsp:txXfrm>
    </dsp:sp>
    <dsp:sp modelId="{F718577F-10F1-466F-9C71-FC6A9F14D7B3}">
      <dsp:nvSpPr>
        <dsp:cNvPr id="0" name=""/>
        <dsp:cNvSpPr/>
      </dsp:nvSpPr>
      <dsp:spPr>
        <a:xfrm>
          <a:off x="4911291" y="3905710"/>
          <a:ext cx="1696461" cy="848230"/>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kern="1200"/>
            <a:t>Yönetim Kurulu</a:t>
          </a:r>
        </a:p>
      </dsp:txBody>
      <dsp:txXfrm>
        <a:off x="4911291" y="3905710"/>
        <a:ext cx="1696461" cy="848230"/>
      </dsp:txXfrm>
    </dsp:sp>
    <dsp:sp modelId="{0069402E-7B0A-4236-A7B7-F8A53D9A057E}">
      <dsp:nvSpPr>
        <dsp:cNvPr id="0" name=""/>
        <dsp:cNvSpPr/>
      </dsp:nvSpPr>
      <dsp:spPr>
        <a:xfrm>
          <a:off x="6607753" y="4316510"/>
          <a:ext cx="678584" cy="26630"/>
        </a:xfrm>
        <a:custGeom>
          <a:avLst/>
          <a:gdLst/>
          <a:ahLst/>
          <a:cxnLst/>
          <a:rect l="0" t="0" r="0" b="0"/>
          <a:pathLst>
            <a:path>
              <a:moveTo>
                <a:pt x="0" y="13315"/>
              </a:moveTo>
              <a:lnTo>
                <a:pt x="678584" y="1331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tr-TR" sz="1600" kern="1200"/>
        </a:p>
      </dsp:txBody>
      <dsp:txXfrm>
        <a:off x="6930080" y="4312861"/>
        <a:ext cx="33929" cy="33929"/>
      </dsp:txXfrm>
    </dsp:sp>
    <dsp:sp modelId="{BB582DBB-A2EC-4911-ADFD-0D503F53335B}">
      <dsp:nvSpPr>
        <dsp:cNvPr id="0" name=""/>
        <dsp:cNvSpPr/>
      </dsp:nvSpPr>
      <dsp:spPr>
        <a:xfrm>
          <a:off x="7286337" y="3905710"/>
          <a:ext cx="1696461" cy="848230"/>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kern="1200"/>
            <a:t>Genel Sekreterlik</a:t>
          </a:r>
        </a:p>
      </dsp:txBody>
      <dsp:txXfrm>
        <a:off x="7286337" y="3905710"/>
        <a:ext cx="1696461" cy="848230"/>
      </dsp:txXfrm>
    </dsp:sp>
    <dsp:sp modelId="{0EB8F1E6-B007-4BC4-98B5-2292C6849DF4}">
      <dsp:nvSpPr>
        <dsp:cNvPr id="0" name=""/>
        <dsp:cNvSpPr/>
      </dsp:nvSpPr>
      <dsp:spPr>
        <a:xfrm rot="3310531">
          <a:off x="3977859" y="4804243"/>
          <a:ext cx="1188280" cy="26630"/>
        </a:xfrm>
        <a:custGeom>
          <a:avLst/>
          <a:gdLst/>
          <a:ahLst/>
          <a:cxnLst/>
          <a:rect l="0" t="0" r="0" b="0"/>
          <a:pathLst>
            <a:path>
              <a:moveTo>
                <a:pt x="0" y="13315"/>
              </a:moveTo>
              <a:lnTo>
                <a:pt x="1188280" y="13315"/>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tr-TR" sz="1600" kern="1200"/>
        </a:p>
      </dsp:txBody>
      <dsp:txXfrm rot="3310531">
        <a:off x="4542292" y="4787851"/>
        <a:ext cx="59414" cy="59414"/>
      </dsp:txXfrm>
    </dsp:sp>
    <dsp:sp modelId="{26BB4E69-2CBE-4EBC-AA72-F673513DC3AB}">
      <dsp:nvSpPr>
        <dsp:cNvPr id="0" name=""/>
        <dsp:cNvSpPr/>
      </dsp:nvSpPr>
      <dsp:spPr>
        <a:xfrm>
          <a:off x="4911291" y="4881176"/>
          <a:ext cx="1696461" cy="848230"/>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kern="1200"/>
            <a:t>Denetçiler</a:t>
          </a:r>
        </a:p>
      </dsp:txBody>
      <dsp:txXfrm>
        <a:off x="4911291" y="4881176"/>
        <a:ext cx="1696461" cy="84823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99B66A-9822-42AF-9CF6-6E4468B99EFA}" type="datetimeFigureOut">
              <a:rPr lang="tr-TR" smtClean="0"/>
              <a:pPr/>
              <a:t>22.09.2018</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9B7C09-5FD5-4B6F-9816-D800EB5548DC}" type="slidenum">
              <a:rPr lang="tr-TR" smtClean="0"/>
              <a:pPr/>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C29B7C09-5FD5-4B6F-9816-D800EB5548DC}" type="slidenum">
              <a:rPr lang="tr-TR" smtClean="0"/>
              <a:pPr/>
              <a:t>303</a:t>
            </a:fld>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22.09.2018</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22.09.2018</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22.09.2018</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22.09.2018</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22.09.2018</a:t>
            </a:fld>
            <a:endParaRPr lang="tr-TR" dirty="0"/>
          </a:p>
        </p:txBody>
      </p:sp>
      <p:sp>
        <p:nvSpPr>
          <p:cNvPr id="5" name="4 Altbilgi Yer Tutucusu"/>
          <p:cNvSpPr>
            <a:spLocks noGrp="1"/>
          </p:cNvSpPr>
          <p:nvPr>
            <p:ph type="ftr" sz="quarter" idx="11"/>
          </p:nvPr>
        </p:nvSpPr>
        <p:spPr/>
        <p:txBody>
          <a:bodyPr/>
          <a:lstStyle/>
          <a:p>
            <a:endParaRPr lang="tr-TR" dirty="0"/>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22.09.2018</a:t>
            </a:fld>
            <a:endParaRPr lang="tr-TR" dirty="0"/>
          </a:p>
        </p:txBody>
      </p:sp>
      <p:sp>
        <p:nvSpPr>
          <p:cNvPr id="6" name="5 Altbilgi Yer Tutucusu"/>
          <p:cNvSpPr>
            <a:spLocks noGrp="1"/>
          </p:cNvSpPr>
          <p:nvPr>
            <p:ph type="ftr" sz="quarter" idx="11"/>
          </p:nvPr>
        </p:nvSpPr>
        <p:spPr/>
        <p:txBody>
          <a:bodyPr/>
          <a:lstStyle/>
          <a:p>
            <a:endParaRPr lang="tr-TR" dirty="0"/>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22.09.2018</a:t>
            </a:fld>
            <a:endParaRPr lang="tr-TR" dirty="0"/>
          </a:p>
        </p:txBody>
      </p:sp>
      <p:sp>
        <p:nvSpPr>
          <p:cNvPr id="8" name="7 Altbilgi Yer Tutucusu"/>
          <p:cNvSpPr>
            <a:spLocks noGrp="1"/>
          </p:cNvSpPr>
          <p:nvPr>
            <p:ph type="ftr" sz="quarter" idx="11"/>
          </p:nvPr>
        </p:nvSpPr>
        <p:spPr/>
        <p:txBody>
          <a:bodyPr/>
          <a:lstStyle/>
          <a:p>
            <a:endParaRPr lang="tr-TR" dirty="0"/>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22.09.2018</a:t>
            </a:fld>
            <a:endParaRPr lang="tr-TR" dirty="0"/>
          </a:p>
        </p:txBody>
      </p:sp>
      <p:sp>
        <p:nvSpPr>
          <p:cNvPr id="4" name="3 Altbilgi Yer Tutucusu"/>
          <p:cNvSpPr>
            <a:spLocks noGrp="1"/>
          </p:cNvSpPr>
          <p:nvPr>
            <p:ph type="ftr" sz="quarter" idx="11"/>
          </p:nvPr>
        </p:nvSpPr>
        <p:spPr/>
        <p:txBody>
          <a:bodyPr/>
          <a:lstStyle/>
          <a:p>
            <a:endParaRPr lang="tr-TR" dirty="0"/>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22.09.2018</a:t>
            </a:fld>
            <a:endParaRPr lang="tr-TR" dirty="0"/>
          </a:p>
        </p:txBody>
      </p:sp>
      <p:sp>
        <p:nvSpPr>
          <p:cNvPr id="3" name="2 Altbilgi Yer Tutucusu"/>
          <p:cNvSpPr>
            <a:spLocks noGrp="1"/>
          </p:cNvSpPr>
          <p:nvPr>
            <p:ph type="ftr" sz="quarter" idx="11"/>
          </p:nvPr>
        </p:nvSpPr>
        <p:spPr/>
        <p:txBody>
          <a:bodyPr/>
          <a:lstStyle/>
          <a:p>
            <a:endParaRPr lang="tr-TR" dirty="0"/>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22.09.2018</a:t>
            </a:fld>
            <a:endParaRPr lang="tr-TR" dirty="0"/>
          </a:p>
        </p:txBody>
      </p:sp>
      <p:sp>
        <p:nvSpPr>
          <p:cNvPr id="6" name="5 Altbilgi Yer Tutucusu"/>
          <p:cNvSpPr>
            <a:spLocks noGrp="1"/>
          </p:cNvSpPr>
          <p:nvPr>
            <p:ph type="ftr" sz="quarter" idx="11"/>
          </p:nvPr>
        </p:nvSpPr>
        <p:spPr/>
        <p:txBody>
          <a:bodyPr/>
          <a:lstStyle/>
          <a:p>
            <a:endParaRPr lang="tr-TR" dirty="0"/>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dirty="0"/>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22.09.2018</a:t>
            </a:fld>
            <a:endParaRPr lang="tr-TR" dirty="0"/>
          </a:p>
        </p:txBody>
      </p:sp>
      <p:sp>
        <p:nvSpPr>
          <p:cNvPr id="6" name="5 Altbilgi Yer Tutucusu"/>
          <p:cNvSpPr>
            <a:spLocks noGrp="1"/>
          </p:cNvSpPr>
          <p:nvPr>
            <p:ph type="ftr" sz="quarter" idx="11"/>
          </p:nvPr>
        </p:nvSpPr>
        <p:spPr/>
        <p:txBody>
          <a:bodyPr/>
          <a:lstStyle/>
          <a:p>
            <a:endParaRPr lang="tr-TR" dirty="0"/>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22.09.2018</a:t>
            </a:fld>
            <a:endParaRPr lang="tr-TR" dirty="0"/>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dirty="0"/>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BANKACILIK HUKUKU</a:t>
            </a:r>
            <a:endParaRPr lang="tr-TR" dirty="0"/>
          </a:p>
        </p:txBody>
      </p:sp>
      <p:sp>
        <p:nvSpPr>
          <p:cNvPr id="3" name="2 Alt Başlık"/>
          <p:cNvSpPr>
            <a:spLocks noGrp="1"/>
          </p:cNvSpPr>
          <p:nvPr>
            <p:ph type="subTitle" idx="1"/>
          </p:nvPr>
        </p:nvSpPr>
        <p:spPr/>
        <p:txBody>
          <a:bodyPr/>
          <a:lstStyle/>
          <a:p>
            <a:r>
              <a:rPr lang="tr-TR" b="1" dirty="0" smtClean="0"/>
              <a:t>Bankacılık Sisteminde Yer Alan Düzenleyici ve Denetleyici Kurumlar</a:t>
            </a:r>
          </a:p>
          <a:p>
            <a:endParaRPr lang="tr-T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6048672"/>
          </a:xfrm>
        </p:spPr>
        <p:txBody>
          <a:bodyPr>
            <a:normAutofit/>
          </a:bodyPr>
          <a:lstStyle/>
          <a:p>
            <a:r>
              <a:rPr lang="tr-TR" dirty="0" smtClean="0"/>
              <a:t>Buna göre TCMB; </a:t>
            </a:r>
          </a:p>
          <a:p>
            <a:pPr lvl="1"/>
            <a:r>
              <a:rPr lang="tr-TR" dirty="0" smtClean="0"/>
              <a:t>zorunlu karşılıklar ve umumi disponibilite ile ilgili usul ve esasları belirlemek, </a:t>
            </a:r>
          </a:p>
          <a:p>
            <a:pPr lvl="1"/>
            <a:r>
              <a:rPr lang="tr-TR" dirty="0" smtClean="0"/>
              <a:t>ödeme sistemlerini kurmak ve işletmek, </a:t>
            </a:r>
          </a:p>
          <a:p>
            <a:pPr lvl="1"/>
            <a:r>
              <a:rPr lang="tr-TR" dirty="0" smtClean="0"/>
              <a:t>mali piyasaları izlemek, </a:t>
            </a:r>
          </a:p>
          <a:p>
            <a:pPr lvl="1"/>
            <a:r>
              <a:rPr lang="tr-TR" dirty="0" smtClean="0"/>
              <a:t>bankalardaki mevduatın vade ve türleri ile özel finans kurumlarındaki katılma hesaplarının vadelerini belirlemektir. </a:t>
            </a:r>
          </a:p>
          <a:p>
            <a:r>
              <a:rPr lang="tr-TR" dirty="0" smtClean="0"/>
              <a:t>Bu işlevlerin yerine getirilebilmesi için </a:t>
            </a:r>
            <a:r>
              <a:rPr lang="tr-TR" b="1" dirty="0" err="1" smtClean="0"/>
              <a:t>TCMB’ye</a:t>
            </a:r>
            <a:r>
              <a:rPr lang="tr-TR" b="1" dirty="0" smtClean="0"/>
              <a:t> çeşitli yetkiler tanınmış</a:t>
            </a:r>
            <a:r>
              <a:rPr lang="tr-TR" dirty="0" smtClean="0"/>
              <a:t>tır.</a:t>
            </a:r>
            <a:endParaRPr lang="tr-TR"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048672"/>
          </a:xfrm>
        </p:spPr>
        <p:txBody>
          <a:bodyPr>
            <a:normAutofit/>
          </a:bodyPr>
          <a:lstStyle/>
          <a:p>
            <a:r>
              <a:rPr lang="tr-TR" dirty="0" smtClean="0"/>
              <a:t>BDDK bu yetkisini düzenleyici işlemler (tebliğ, kurul kararı vb. hukuki metinler) sayesinde kullanır (BK, md. 93/4). </a:t>
            </a:r>
          </a:p>
          <a:p>
            <a:r>
              <a:rPr lang="tr-TR" dirty="0" smtClean="0"/>
              <a:t>Ayrıca </a:t>
            </a:r>
            <a:r>
              <a:rPr lang="tr-TR" dirty="0" err="1" smtClean="0"/>
              <a:t>BK’nin</a:t>
            </a:r>
            <a:r>
              <a:rPr lang="tr-TR" dirty="0" smtClean="0"/>
              <a:t> uygulamasını göstermek üzere yönetmelik çıkarabilir (BK, md. 93/4). </a:t>
            </a:r>
          </a:p>
          <a:p>
            <a:r>
              <a:rPr lang="tr-TR" dirty="0" smtClean="0"/>
              <a:t>BDDK gideceği bu düzenlemelerde </a:t>
            </a:r>
            <a:r>
              <a:rPr lang="tr-TR" b="1" dirty="0" smtClean="0">
                <a:solidFill>
                  <a:srgbClr val="7030A0"/>
                </a:solidFill>
              </a:rPr>
              <a:t>Hazine ve Maliye Bakanlığı</a:t>
            </a:r>
            <a:r>
              <a:rPr lang="tr-TR" dirty="0" smtClean="0"/>
              <a:t>, </a:t>
            </a:r>
            <a:r>
              <a:rPr lang="tr-TR" dirty="0" smtClean="0"/>
              <a:t>Devlet Plânlama Teşkilatı </a:t>
            </a:r>
            <a:r>
              <a:rPr lang="tr-TR" dirty="0" smtClean="0"/>
              <a:t>ile </a:t>
            </a:r>
            <a:r>
              <a:rPr lang="tr-TR" dirty="0" smtClean="0"/>
              <a:t>diğer ilgili kurumların görüşlerini almak durumundadır. </a:t>
            </a:r>
            <a:endParaRPr lang="tr-TR"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Görüş talep edilen </a:t>
            </a:r>
            <a:r>
              <a:rPr lang="tr-TR" dirty="0" smtClean="0"/>
              <a:t>bakanlık ya </a:t>
            </a:r>
            <a:r>
              <a:rPr lang="tr-TR" dirty="0" smtClean="0"/>
              <a:t>da diğer kurumların 7 günlük süre içersinde cevap vermesi beklenir. </a:t>
            </a:r>
          </a:p>
          <a:p>
            <a:r>
              <a:rPr lang="tr-TR" dirty="0" smtClean="0"/>
              <a:t>Süre zarfında verilmeyen cevap düzenlemenin zımnen kabulü şeklinde anlaşılarak görüş verilmiş kabul edilir (BK, md. 93/5).  </a:t>
            </a:r>
          </a:p>
          <a:p>
            <a:r>
              <a:rPr lang="tr-TR" b="1" dirty="0" smtClean="0">
                <a:solidFill>
                  <a:srgbClr val="7030A0"/>
                </a:solidFill>
              </a:rPr>
              <a:t>BDDK faaliyetlerinde bağlı olduğu Hazine ve Maliye Bakanlığı’nın kalkınma plânına ve programlarda yer alan ilke, strateji ve politikalara uymak </a:t>
            </a:r>
            <a:r>
              <a:rPr lang="tr-TR" b="1" dirty="0" smtClean="0">
                <a:solidFill>
                  <a:srgbClr val="7030A0"/>
                </a:solidFill>
              </a:rPr>
              <a:t>zorundadır </a:t>
            </a:r>
            <a:r>
              <a:rPr lang="tr-TR" dirty="0" smtClean="0"/>
              <a:t>(BK</a:t>
            </a:r>
            <a:r>
              <a:rPr lang="tr-TR" dirty="0" smtClean="0"/>
              <a:t>, md. 93/3). </a:t>
            </a:r>
            <a:endParaRPr lang="tr-TR"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BDDK tarafından yapılacak düzenlemelerin taslak halleri kamuoyunun bilgisine sunulmak üzere, </a:t>
            </a:r>
            <a:r>
              <a:rPr lang="tr-TR" dirty="0" err="1" smtClean="0"/>
              <a:t>BDDK’nin</a:t>
            </a:r>
            <a:r>
              <a:rPr lang="tr-TR" dirty="0" smtClean="0"/>
              <a:t> internet sayfası ve diğer kitle iletişim araçlarıyla duyurulması gerekmektedir (BK, md. 93/6). </a:t>
            </a:r>
          </a:p>
          <a:p>
            <a:r>
              <a:rPr lang="tr-TR" dirty="0" smtClean="0"/>
              <a:t>Kamuoyuna bu türden duyurulara 7 gün süreyle devam edilir (BK, md. 93/6). </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Kişi ve kuruluşları ilgilendiren ve onlara özel olarak alınan kararların doğrudan bu kişilere duyurulması yanında haftalık bültenle sunulması </a:t>
            </a:r>
            <a:r>
              <a:rPr lang="tr-TR" dirty="0" err="1" smtClean="0"/>
              <a:t>BK’de</a:t>
            </a:r>
            <a:r>
              <a:rPr lang="tr-TR" dirty="0" smtClean="0"/>
              <a:t> ayrıca düzenlenmiştir (BK, md. 93/7). </a:t>
            </a:r>
          </a:p>
          <a:p>
            <a:r>
              <a:rPr lang="tr-TR" dirty="0" smtClean="0"/>
              <a:t>Diğer taraftan tüzel kişiliğe haiz kamu kurum ve kuruluşları; </a:t>
            </a:r>
            <a:r>
              <a:rPr lang="tr-TR" b="1" dirty="0" smtClean="0">
                <a:solidFill>
                  <a:srgbClr val="7030A0"/>
                </a:solidFill>
              </a:rPr>
              <a:t>(kanun ve Cumhurbaşkanlığı kararnameleriyle belirlenmiş görev </a:t>
            </a:r>
            <a:r>
              <a:rPr lang="tr-TR" b="1" dirty="0" smtClean="0">
                <a:solidFill>
                  <a:srgbClr val="7030A0"/>
                </a:solidFill>
              </a:rPr>
              <a:t>alanlarında,)</a:t>
            </a:r>
            <a:r>
              <a:rPr lang="tr-TR" dirty="0" smtClean="0"/>
              <a:t> </a:t>
            </a:r>
            <a:r>
              <a:rPr lang="tr-TR" dirty="0" err="1" smtClean="0"/>
              <a:t>BDDK’nin</a:t>
            </a:r>
            <a:r>
              <a:rPr lang="tr-TR" dirty="0" smtClean="0"/>
              <a:t> </a:t>
            </a:r>
            <a:r>
              <a:rPr lang="tr-TR" dirty="0" smtClean="0"/>
              <a:t>faaliyetlerinde bu kuruma gerekli yardımları sağlamakla ödevlendirilmiştir(BK, md. 93/8).</a:t>
            </a:r>
          </a:p>
          <a:p>
            <a:endParaRPr lang="tr-TR"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lnSpcReduction="10000"/>
          </a:bodyPr>
          <a:lstStyle/>
          <a:p>
            <a:r>
              <a:rPr lang="tr-TR" dirty="0" smtClean="0"/>
              <a:t>2013 yılında 6495 sayılı kanunun 34’üncü maddesiyle 5411 sayılı </a:t>
            </a:r>
            <a:r>
              <a:rPr lang="tr-TR" dirty="0" err="1" smtClean="0"/>
              <a:t>BK’nin</a:t>
            </a:r>
            <a:r>
              <a:rPr lang="tr-TR" dirty="0" smtClean="0"/>
              <a:t> 93’üncü maddesinde yapılan yasal düzenlemelerle </a:t>
            </a:r>
            <a:r>
              <a:rPr lang="tr-TR" dirty="0" err="1" smtClean="0"/>
              <a:t>BDDK’ye</a:t>
            </a:r>
            <a:r>
              <a:rPr lang="tr-TR" dirty="0" smtClean="0"/>
              <a:t> bankacılık hizmet ve işlemleri ile banka ya da kredi kartlarının; 29/4/1959 tarihli ve 7258 sayılı Futbol ve Diğer Spor Müsabakalarında Bahis ve Şans Oyunları Düzenlenmesi Hakkında Kanunun 5’inci maddesinde, bu kanunun verdiği yetkiye dayanmaksızın bahis oynatılması ve benzeri suç fillerine neden olacak şekilde kullanılmasını önlemek şeklinde ayrı bir sorumluluk daha yüklenmiştir. </a:t>
            </a:r>
          </a:p>
          <a:p>
            <a:endParaRPr lang="tr-TR" dirty="0" smtClean="0"/>
          </a:p>
          <a:p>
            <a:endParaRPr lang="tr-TR"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Sonuç olarak </a:t>
            </a:r>
            <a:r>
              <a:rPr lang="tr-TR" dirty="0" err="1" smtClean="0"/>
              <a:t>BDDK’ye</a:t>
            </a:r>
            <a:r>
              <a:rPr lang="tr-TR" dirty="0" smtClean="0"/>
              <a:t> yüklenen görevler; </a:t>
            </a:r>
          </a:p>
          <a:p>
            <a:pPr lvl="1"/>
            <a:r>
              <a:rPr lang="tr-TR" b="1" dirty="0" smtClean="0"/>
              <a:t>sektörün geliştirilmesi </a:t>
            </a:r>
            <a:r>
              <a:rPr lang="tr-TR" dirty="0" smtClean="0"/>
              <a:t>(BK, md. 94), </a:t>
            </a:r>
          </a:p>
          <a:p>
            <a:pPr lvl="1"/>
            <a:r>
              <a:rPr lang="tr-TR" b="1" dirty="0" smtClean="0"/>
              <a:t>yerinde denetim ve gözetim </a:t>
            </a:r>
            <a:r>
              <a:rPr lang="tr-TR" dirty="0" smtClean="0"/>
              <a:t>(BK, md. 95) </a:t>
            </a:r>
          </a:p>
          <a:p>
            <a:pPr>
              <a:buNone/>
            </a:pPr>
            <a:r>
              <a:rPr lang="tr-TR" dirty="0" smtClean="0"/>
              <a:t>	gibi iki temel fonksiyon yanında, </a:t>
            </a:r>
          </a:p>
          <a:p>
            <a:pPr lvl="1"/>
            <a:r>
              <a:rPr lang="tr-TR" b="1" dirty="0" smtClean="0"/>
              <a:t>bilgi ve belge isteme yetkisi </a:t>
            </a:r>
            <a:r>
              <a:rPr lang="tr-TR" dirty="0" smtClean="0"/>
              <a:t>(BK, md. 96) ve </a:t>
            </a:r>
          </a:p>
          <a:p>
            <a:pPr lvl="1"/>
            <a:r>
              <a:rPr lang="tr-TR" b="1" dirty="0" smtClean="0"/>
              <a:t>şeffaflık ile hesap verilebilirliktir </a:t>
            </a:r>
            <a:r>
              <a:rPr lang="tr-TR" dirty="0" smtClean="0"/>
              <a:t>(BK, md. 97). </a:t>
            </a:r>
          </a:p>
          <a:p>
            <a:r>
              <a:rPr lang="tr-TR" dirty="0" smtClean="0"/>
              <a:t>Bir diğer ödev niteliğindeki sorumluluk hali </a:t>
            </a:r>
            <a:r>
              <a:rPr lang="tr-TR" b="1" dirty="0" smtClean="0"/>
              <a:t>kurumlar arası işbirliğinin </a:t>
            </a:r>
            <a:r>
              <a:rPr lang="tr-TR" dirty="0" smtClean="0"/>
              <a:t>(BK, md. 98) </a:t>
            </a:r>
            <a:r>
              <a:rPr lang="tr-TR" b="1" dirty="0" smtClean="0"/>
              <a:t>sağlanması</a:t>
            </a:r>
            <a:r>
              <a:rPr lang="tr-TR" dirty="0" smtClean="0"/>
              <a:t>dır. </a:t>
            </a:r>
          </a:p>
          <a:p>
            <a:endParaRPr lang="tr-TR" dirty="0" smtClean="0"/>
          </a:p>
          <a:p>
            <a:endParaRPr lang="tr-TR"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192688"/>
          </a:xfrm>
        </p:spPr>
        <p:txBody>
          <a:bodyPr/>
          <a:lstStyle/>
          <a:p>
            <a:r>
              <a:rPr lang="tr-TR" dirty="0" smtClean="0"/>
              <a:t>BDDK, kamu kurum ve kuruluşlarından ve gerçek ile tüzel kişilerden </a:t>
            </a:r>
            <a:r>
              <a:rPr lang="tr-TR" b="1" dirty="0" smtClean="0"/>
              <a:t>bilgi ve belge isteme yetkisine sahiptir </a:t>
            </a:r>
            <a:r>
              <a:rPr lang="tr-TR" dirty="0" smtClean="0"/>
              <a:t>(BK, md. 96/2). </a:t>
            </a:r>
          </a:p>
          <a:p>
            <a:r>
              <a:rPr lang="tr-TR" dirty="0" smtClean="0"/>
              <a:t>İstenecek bilgi ya da belge; devletin güvenliği ve devletin dış yararına karşı ağır sonuç yaratacak nitelikte veyahut kişilerin meslek sırları, aile hayatlarının gizliliği ve onların savunma haklarını ihlal edecek düzeydeki bilgilerden olamaz (BK, md. 96/2).</a:t>
            </a:r>
            <a:endParaRPr lang="tr-TR"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Buna karşın bu bilgi ve belgeler, özel kanunlarda açıklanması yasaklanmış ya da sınırlanmış bilgiler dahi olsa </a:t>
            </a:r>
            <a:r>
              <a:rPr lang="tr-TR" dirty="0" err="1" smtClean="0"/>
              <a:t>BDDK’nin</a:t>
            </a:r>
            <a:r>
              <a:rPr lang="tr-TR" dirty="0" smtClean="0"/>
              <a:t> kanunlarca verilen görevleriyle ilişkili olmak şartıyla ilgililerden talep edilebilir (BK, md. 96/2). </a:t>
            </a:r>
          </a:p>
          <a:p>
            <a:endParaRPr lang="tr-TR"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fontScale="92500" lnSpcReduction="10000"/>
          </a:bodyPr>
          <a:lstStyle/>
          <a:p>
            <a:r>
              <a:rPr lang="tr-TR" dirty="0" smtClean="0">
                <a:solidFill>
                  <a:srgbClr val="FF0000"/>
                </a:solidFill>
              </a:rPr>
              <a:t>Bilgi ve belge istenenler, bu yükümlülüğü uygun süre ve ortamda sürekli ya da bir defalığına, [gereken kolaylığı göstermekle birlikte (BK, md. 96/3)], tüm bilgi işlem sistemini denetim amaçlarına uygun olarak ilgili personele açmaya, verilerin güvenliğini sağlamaya ve muhafaza etmek zorunda oldukları her türlü defter, belge ve karneler ile vermek zorunda bulundukları bilgilere ilişkin </a:t>
            </a:r>
            <a:r>
              <a:rPr lang="tr-TR" dirty="0" err="1" smtClean="0">
                <a:solidFill>
                  <a:srgbClr val="FF0000"/>
                </a:solidFill>
              </a:rPr>
              <a:t>mikrofiş</a:t>
            </a:r>
            <a:r>
              <a:rPr lang="tr-TR" dirty="0" smtClean="0">
                <a:solidFill>
                  <a:srgbClr val="FF0000"/>
                </a:solidFill>
              </a:rPr>
              <a:t>, mikrofilm, manyetik teyp, disket ve benzeri ortamlardaki kayıtlarını ve bu kayıtlara erişim veya kayıtları okunabilir hale getirmek için gerekli tüm sistem ve şifreleri incelemek için ibraz etmeye ve işletmeye, istenen her türlü defter ve belgeyi göstermeye, vermeye ve incelemeye hazır bulundurmaya mecburdurlar</a:t>
            </a:r>
            <a:r>
              <a:rPr lang="tr-TR" dirty="0" smtClean="0"/>
              <a:t> (BK, md. 96/2).</a:t>
            </a:r>
            <a:endParaRPr lang="tr-TR"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6048672"/>
          </a:xfrm>
        </p:spPr>
        <p:txBody>
          <a:bodyPr>
            <a:normAutofit/>
          </a:bodyPr>
          <a:lstStyle/>
          <a:p>
            <a:r>
              <a:rPr lang="tr-TR" dirty="0" smtClean="0">
                <a:solidFill>
                  <a:srgbClr val="FF0000"/>
                </a:solidFill>
              </a:rPr>
              <a:t>Bankalar ve finansal holding şirketleri, finansal kiralama, </a:t>
            </a:r>
            <a:r>
              <a:rPr lang="tr-TR" dirty="0" err="1" smtClean="0">
                <a:solidFill>
                  <a:srgbClr val="FF0000"/>
                </a:solidFill>
              </a:rPr>
              <a:t>faktoring</a:t>
            </a:r>
            <a:r>
              <a:rPr lang="tr-TR" dirty="0" smtClean="0">
                <a:solidFill>
                  <a:srgbClr val="FF0000"/>
                </a:solidFill>
              </a:rPr>
              <a:t> ve finansman şirketleri ve bunların ortakları ya da bağlı ortaklıkları ya da nitelikli paya sahip olduğu ortaklıkları, birlikte kontrol ettiği ortaklıkları, şubeleri ile temsilcilikleri, bağımsız denetim, değerleme ve destek hizmeti kuruluşları </a:t>
            </a:r>
            <a:r>
              <a:rPr lang="tr-TR" b="1" dirty="0" smtClean="0"/>
              <a:t>gizli dahi olsa </a:t>
            </a:r>
            <a:r>
              <a:rPr lang="tr-TR" b="1" dirty="0" err="1" smtClean="0"/>
              <a:t>BK’nin</a:t>
            </a:r>
            <a:r>
              <a:rPr lang="tr-TR" b="1" dirty="0" smtClean="0"/>
              <a:t> uygulanması ile ilgili olarak her türlü bilgi ve belgeyi </a:t>
            </a:r>
            <a:r>
              <a:rPr lang="tr-TR" b="1" dirty="0" err="1" smtClean="0"/>
              <a:t>BDDK’nin</a:t>
            </a:r>
            <a:r>
              <a:rPr lang="tr-TR" b="1" dirty="0" smtClean="0"/>
              <a:t> talebi üzerine </a:t>
            </a:r>
            <a:r>
              <a:rPr lang="tr-TR" b="1" dirty="0" err="1" smtClean="0"/>
              <a:t>BDDK’ye</a:t>
            </a:r>
            <a:r>
              <a:rPr lang="tr-TR" b="1" dirty="0" smtClean="0"/>
              <a:t> vermekle mükelleftirler</a:t>
            </a:r>
            <a:r>
              <a:rPr lang="tr-TR" dirty="0" smtClean="0"/>
              <a:t> (BK, md. 96/1).</a:t>
            </a:r>
          </a:p>
          <a:p>
            <a:endParaRPr lang="tr-TR" dirty="0" smtClean="0"/>
          </a:p>
          <a:p>
            <a:endParaRPr lang="tr-T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lnSpcReduction="10000"/>
          </a:bodyPr>
          <a:lstStyle/>
          <a:p>
            <a:r>
              <a:rPr lang="tr-TR" dirty="0" smtClean="0"/>
              <a:t>Bunlardan biri </a:t>
            </a:r>
            <a:r>
              <a:rPr lang="tr-TR" b="1" dirty="0" smtClean="0"/>
              <a:t>ticari ya da ticari olmayan bankalara kredi verme </a:t>
            </a:r>
            <a:r>
              <a:rPr lang="tr-TR" dirty="0" smtClean="0"/>
              <a:t>yetkisidir. </a:t>
            </a:r>
          </a:p>
          <a:p>
            <a:r>
              <a:rPr lang="tr-TR" dirty="0" smtClean="0"/>
              <a:t>Bu yetki tek başına merkez bankasınca kullanılır. </a:t>
            </a:r>
          </a:p>
          <a:p>
            <a:r>
              <a:rPr lang="tr-TR" dirty="0" smtClean="0"/>
              <a:t>Diğer taraftan TCMB, </a:t>
            </a:r>
            <a:r>
              <a:rPr lang="tr-TR" b="1" dirty="0" smtClean="0"/>
              <a:t>bankaların</a:t>
            </a:r>
            <a:r>
              <a:rPr lang="tr-TR" dirty="0" smtClean="0"/>
              <a:t> ödünç para verme işlemleri ve mevduat kabulünde </a:t>
            </a:r>
            <a:r>
              <a:rPr lang="tr-TR" b="1" dirty="0" smtClean="0"/>
              <a:t>uygulayacakları faiz oranlarını</a:t>
            </a:r>
            <a:r>
              <a:rPr lang="tr-TR" dirty="0" smtClean="0"/>
              <a:t>, belirleyeceği usul ve esaslara göre </a:t>
            </a:r>
            <a:r>
              <a:rPr lang="tr-TR" b="1" dirty="0" smtClean="0"/>
              <a:t>bankalardan istemeye yetkilidir. </a:t>
            </a:r>
          </a:p>
          <a:p>
            <a:r>
              <a:rPr lang="tr-TR" dirty="0" smtClean="0"/>
              <a:t>TCMB, faiz koridoru politikaları nedeniyle </a:t>
            </a:r>
            <a:r>
              <a:rPr lang="tr-TR" b="1" dirty="0" smtClean="0"/>
              <a:t>faizlerin alt ve üst bandını değiştirebilir </a:t>
            </a:r>
            <a:r>
              <a:rPr lang="tr-TR" dirty="0" smtClean="0"/>
              <a:t>ve </a:t>
            </a:r>
            <a:r>
              <a:rPr lang="tr-TR" b="1" dirty="0" smtClean="0"/>
              <a:t>para politikası araçlarını kullanır</a:t>
            </a:r>
            <a:r>
              <a:rPr lang="tr-TR" dirty="0" smtClean="0"/>
              <a:t>.  </a:t>
            </a:r>
            <a:endParaRPr lang="tr-TR"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Yerinde denetim ve gözetime ilişkin düzenlemeler kapsamında </a:t>
            </a:r>
            <a:r>
              <a:rPr lang="tr-TR" dirty="0" err="1" smtClean="0"/>
              <a:t>BDDK’nin</a:t>
            </a:r>
            <a:r>
              <a:rPr lang="tr-TR" dirty="0" smtClean="0"/>
              <a:t> banka ya da benzeri finans kuruluşlarından BK md. 96’ya göre </a:t>
            </a:r>
            <a:r>
              <a:rPr lang="tr-TR" b="1" dirty="0" smtClean="0"/>
              <a:t>talep ettiği bilgi ve belgelerin gönderilmemesi halinde</a:t>
            </a:r>
            <a:r>
              <a:rPr lang="tr-TR" dirty="0" smtClean="0"/>
              <a:t>, banka ya da benzeri finans kuruluşlarına </a:t>
            </a:r>
            <a:r>
              <a:rPr lang="tr-TR" b="1" dirty="0" smtClean="0"/>
              <a:t>5.000 TL’den 15.000 TL’ye kadar idari para cezası </a:t>
            </a:r>
            <a:r>
              <a:rPr lang="tr-TR" dirty="0" smtClean="0"/>
              <a:t>uygulanır (BK, md. 146/1-p). </a:t>
            </a:r>
            <a:endParaRPr lang="tr-TR"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tr-TR" u="sng" dirty="0" smtClean="0"/>
              <a:t>Bilgi ve belgelerin geç gönderilmesi halinde </a:t>
            </a:r>
            <a:r>
              <a:rPr lang="tr-TR" b="1" dirty="0" smtClean="0"/>
              <a:t>5.000 TL’den 10.000 TL’ye kadar</a:t>
            </a:r>
            <a:r>
              <a:rPr lang="tr-TR" dirty="0" smtClean="0"/>
              <a:t>, </a:t>
            </a:r>
            <a:r>
              <a:rPr lang="tr-TR" i="1" u="sng" dirty="0" smtClean="0"/>
              <a:t>“...eksik bilgi ile gönderilmesi, kontrol hataları içermesi veya kontrol hatalarının süreklilik arz etmesi hâlinde...</a:t>
            </a:r>
            <a:r>
              <a:rPr lang="tr-TR" u="sng" dirty="0" smtClean="0"/>
              <a:t>”</a:t>
            </a:r>
            <a:r>
              <a:rPr lang="tr-TR" dirty="0" smtClean="0"/>
              <a:t> ise </a:t>
            </a:r>
            <a:r>
              <a:rPr lang="tr-TR" b="1" dirty="0" smtClean="0"/>
              <a:t>5.000 TL’den 15.000 TL’ye kadar idari para cezası</a:t>
            </a:r>
            <a:r>
              <a:rPr lang="tr-TR" dirty="0" smtClean="0"/>
              <a:t> uygulanır (BK, md. 146/1-p). </a:t>
            </a:r>
          </a:p>
          <a:p>
            <a:endParaRPr lang="tr-TR"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Bankacılık Düzenleme Denetleme Kurulu</a:t>
            </a:r>
            <a:endParaRPr lang="tr-TR" dirty="0"/>
          </a:p>
        </p:txBody>
      </p:sp>
      <p:sp>
        <p:nvSpPr>
          <p:cNvPr id="3" name="2 İçerik Yer Tutucusu"/>
          <p:cNvSpPr>
            <a:spLocks noGrp="1"/>
          </p:cNvSpPr>
          <p:nvPr>
            <p:ph idx="1"/>
          </p:nvPr>
        </p:nvSpPr>
        <p:spPr/>
        <p:txBody>
          <a:bodyPr>
            <a:normAutofit/>
          </a:bodyPr>
          <a:lstStyle/>
          <a:p>
            <a:r>
              <a:rPr lang="tr-TR" dirty="0" err="1" smtClean="0"/>
              <a:t>BDDKur’un</a:t>
            </a:r>
            <a:r>
              <a:rPr lang="tr-TR" dirty="0" smtClean="0"/>
              <a:t> </a:t>
            </a:r>
            <a:r>
              <a:rPr lang="tr-TR" dirty="0" err="1" smtClean="0"/>
              <a:t>BDDK’nin</a:t>
            </a:r>
            <a:r>
              <a:rPr lang="tr-TR" dirty="0" smtClean="0"/>
              <a:t> karar organı olduğu, </a:t>
            </a:r>
            <a:r>
              <a:rPr lang="tr-TR" dirty="0" err="1" smtClean="0"/>
              <a:t>BK’nin</a:t>
            </a:r>
            <a:r>
              <a:rPr lang="tr-TR" dirty="0" smtClean="0"/>
              <a:t> 83’üncü maddesi birinci fıkrasında düzenlenmiştir. </a:t>
            </a:r>
          </a:p>
          <a:p>
            <a:r>
              <a:rPr lang="tr-TR" b="1" dirty="0" smtClean="0"/>
              <a:t>7 üyeli </a:t>
            </a:r>
            <a:r>
              <a:rPr lang="tr-TR" dirty="0" err="1" smtClean="0"/>
              <a:t>BDDKur’da</a:t>
            </a:r>
            <a:r>
              <a:rPr lang="tr-TR" dirty="0" smtClean="0"/>
              <a:t> üyelerden </a:t>
            </a:r>
            <a:r>
              <a:rPr lang="tr-TR" b="1" dirty="0" smtClean="0"/>
              <a:t>biri başkan biri ikinci başkan </a:t>
            </a:r>
            <a:r>
              <a:rPr lang="tr-TR" dirty="0" smtClean="0"/>
              <a:t>olarak </a:t>
            </a:r>
            <a:r>
              <a:rPr lang="tr-TR" b="1" dirty="0" smtClean="0">
                <a:solidFill>
                  <a:srgbClr val="7030A0"/>
                </a:solidFill>
              </a:rPr>
              <a:t>atanmaktadır</a:t>
            </a:r>
            <a:r>
              <a:rPr lang="tr-TR" dirty="0" smtClean="0"/>
              <a:t> </a:t>
            </a:r>
            <a:r>
              <a:rPr lang="tr-TR" dirty="0" smtClean="0"/>
              <a:t>(BK, md. 83/1). </a:t>
            </a: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Kurula başkan seçilen üye aynı zamanda </a:t>
            </a:r>
            <a:r>
              <a:rPr lang="tr-TR" dirty="0" err="1" smtClean="0"/>
              <a:t>BDDK’nin</a:t>
            </a:r>
            <a:r>
              <a:rPr lang="tr-TR" dirty="0" smtClean="0"/>
              <a:t> başkanı olmaktadır (BK, md. 83/1). </a:t>
            </a:r>
          </a:p>
          <a:p>
            <a:r>
              <a:rPr lang="tr-TR" dirty="0" smtClean="0"/>
              <a:t>Çeşitli (izin, hastalık, yurt içi ve dışı görevlendirme gibi) sebeplerden ötürü başkanın olmadığı durumlarda; </a:t>
            </a:r>
            <a:r>
              <a:rPr lang="tr-TR" b="1" dirty="0" smtClean="0"/>
              <a:t>ikinci başkan, başkana vekâlet etmekte</a:t>
            </a:r>
            <a:r>
              <a:rPr lang="tr-TR" dirty="0" smtClean="0"/>
              <a:t>dir (BK, md. 83/2). </a:t>
            </a:r>
          </a:p>
          <a:p>
            <a:r>
              <a:rPr lang="tr-TR" dirty="0" smtClean="0"/>
              <a:t>Benzer şekilde başkan ve ikinci başkanın birlikte bulunmadığı hallerde kurul, </a:t>
            </a:r>
            <a:r>
              <a:rPr lang="tr-TR" b="1" dirty="0" smtClean="0"/>
              <a:t>kendi arasından bir üye belirleyerek başkana vekâlet edilmesini sağ</a:t>
            </a:r>
            <a:r>
              <a:rPr lang="tr-TR" dirty="0" smtClean="0"/>
              <a:t>lar (BK, md. 83/2). </a:t>
            </a:r>
          </a:p>
          <a:p>
            <a:endParaRPr lang="tr-TR"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lnSpcReduction="10000"/>
          </a:bodyPr>
          <a:lstStyle/>
          <a:p>
            <a:r>
              <a:rPr lang="tr-TR" b="1" dirty="0" err="1" smtClean="0">
                <a:solidFill>
                  <a:srgbClr val="7030A0"/>
                </a:solidFill>
              </a:rPr>
              <a:t>BBDKur’a</a:t>
            </a:r>
            <a:r>
              <a:rPr lang="tr-TR" b="1" dirty="0" smtClean="0">
                <a:solidFill>
                  <a:srgbClr val="7030A0"/>
                </a:solidFill>
              </a:rPr>
              <a:t> başkan ve ikinci başkan Cumhurbaşkanı’nca atanmaktadır </a:t>
            </a:r>
            <a:r>
              <a:rPr lang="tr-TR" dirty="0" smtClean="0"/>
              <a:t>(</a:t>
            </a:r>
            <a:r>
              <a:rPr lang="tr-TR" dirty="0" smtClean="0"/>
              <a:t>BK, md. </a:t>
            </a:r>
            <a:r>
              <a:rPr lang="tr-TR" dirty="0" smtClean="0"/>
              <a:t>84/2). </a:t>
            </a:r>
            <a:endParaRPr lang="tr-TR" dirty="0" smtClean="0"/>
          </a:p>
          <a:p>
            <a:r>
              <a:rPr lang="tr-TR" b="1" dirty="0" smtClean="0">
                <a:solidFill>
                  <a:srgbClr val="7030A0"/>
                </a:solidFill>
              </a:rPr>
              <a:t>Cumhurbaşkanı üyelerden birini ikinci başkan olarak </a:t>
            </a:r>
            <a:r>
              <a:rPr lang="tr-TR" b="1" dirty="0" smtClean="0">
                <a:solidFill>
                  <a:srgbClr val="7030A0"/>
                </a:solidFill>
              </a:rPr>
              <a:t>görevlendirir </a:t>
            </a:r>
            <a:r>
              <a:rPr lang="tr-TR" dirty="0" smtClean="0"/>
              <a:t>(BK, md. 84/2)</a:t>
            </a:r>
            <a:r>
              <a:rPr lang="tr-TR" b="1" dirty="0" smtClean="0">
                <a:solidFill>
                  <a:srgbClr val="7030A0"/>
                </a:solidFill>
              </a:rPr>
              <a:t>. </a:t>
            </a:r>
            <a:endParaRPr lang="tr-TR" b="1" dirty="0" smtClean="0">
              <a:solidFill>
                <a:srgbClr val="7030A0"/>
              </a:solidFill>
            </a:endParaRPr>
          </a:p>
          <a:p>
            <a:r>
              <a:rPr lang="tr-TR" dirty="0" smtClean="0"/>
              <a:t>Atanacak </a:t>
            </a:r>
            <a:r>
              <a:rPr lang="tr-TR" dirty="0" smtClean="0"/>
              <a:t>üyelerin </a:t>
            </a:r>
            <a:r>
              <a:rPr lang="tr-TR" dirty="0" err="1" smtClean="0"/>
              <a:t>BK’nin</a:t>
            </a:r>
            <a:r>
              <a:rPr lang="tr-TR" dirty="0" smtClean="0"/>
              <a:t> 84’üncü maddesinde belirtilen şartları taşımaları gerekmektedir (BK, md. 85/1). </a:t>
            </a:r>
            <a:endParaRPr lang="tr-TR" dirty="0" smtClean="0"/>
          </a:p>
          <a:p>
            <a:r>
              <a:rPr lang="tr-TR" b="1" u="sng" dirty="0" smtClean="0">
                <a:solidFill>
                  <a:srgbClr val="7030A0"/>
                </a:solidFill>
              </a:rPr>
              <a:t>Önemli husus: </a:t>
            </a:r>
            <a:r>
              <a:rPr lang="tr-TR" i="1" dirty="0" smtClean="0">
                <a:solidFill>
                  <a:srgbClr val="7030A0"/>
                </a:solidFill>
              </a:rPr>
              <a:t>BDDK başkan ve üyelerine ilişkin görev süresi 5 yıl olarak düzenlenmişti. Bu hükmün 2018 yılında (BK, md. 85/1’in) mülga edilmesi ardından görev süresine ilişkin bir düzenleme yapılmamıştır. </a:t>
            </a:r>
            <a:endParaRPr lang="tr-TR" i="1" dirty="0" smtClean="0">
              <a:solidFill>
                <a:srgbClr val="7030A0"/>
              </a:solidFill>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Bu şartların belirlenmesinde, liyakatin sağlanması adına öğrenim durumu ve kıdem bir arada düşünülmüştür (</a:t>
            </a:r>
            <a:r>
              <a:rPr lang="tr-TR" dirty="0" err="1" smtClean="0"/>
              <a:t>Sancakdar</a:t>
            </a:r>
            <a:r>
              <a:rPr lang="tr-TR" dirty="0" smtClean="0"/>
              <a:t>, 2001: 48</a:t>
            </a:r>
            <a:r>
              <a:rPr lang="tr-TR" dirty="0" smtClean="0"/>
              <a:t>). </a:t>
            </a:r>
          </a:p>
          <a:p>
            <a:r>
              <a:rPr lang="tr-TR" b="1" dirty="0" smtClean="0">
                <a:solidFill>
                  <a:srgbClr val="7030A0"/>
                </a:solidFill>
              </a:rPr>
              <a:t>Ancak </a:t>
            </a:r>
            <a:r>
              <a:rPr lang="tr-TR" b="1" dirty="0" smtClean="0">
                <a:solidFill>
                  <a:srgbClr val="7030A0"/>
                </a:solidFill>
              </a:rPr>
              <a:t>2018 yılında 703 sayılı KHK ile BK md. 84/1-</a:t>
            </a:r>
            <a:r>
              <a:rPr lang="tr-TR" b="1" dirty="0" err="1" smtClean="0">
                <a:solidFill>
                  <a:srgbClr val="7030A0"/>
                </a:solidFill>
              </a:rPr>
              <a:t>d’de</a:t>
            </a:r>
            <a:r>
              <a:rPr lang="tr-TR" b="1" dirty="0" smtClean="0">
                <a:solidFill>
                  <a:srgbClr val="7030A0"/>
                </a:solidFill>
              </a:rPr>
              <a:t> yer alan eğitim şartı yürürlükten kaldırılmıştır. </a:t>
            </a:r>
            <a:endParaRPr lang="tr-TR" b="1" dirty="0" smtClean="0">
              <a:solidFill>
                <a:srgbClr val="7030A0"/>
              </a:solidFill>
            </a:endParaRPr>
          </a:p>
          <a:p>
            <a:r>
              <a:rPr lang="tr-TR" b="1" dirty="0" smtClean="0">
                <a:solidFill>
                  <a:srgbClr val="7030A0"/>
                </a:solidFill>
              </a:rPr>
              <a:t>Devam eden fıkrada öne sürülen mesleki tecrübe şartı da benzer şekilde mülga edilmiştir. </a:t>
            </a:r>
            <a:endParaRPr lang="tr-TR" b="1" dirty="0" smtClean="0">
              <a:solidFill>
                <a:srgbClr val="7030A0"/>
              </a:solidFill>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188640"/>
            <a:ext cx="8640960" cy="6480720"/>
          </a:xfrm>
        </p:spPr>
        <p:txBody>
          <a:bodyPr>
            <a:normAutofit fontScale="85000" lnSpcReduction="10000"/>
          </a:bodyPr>
          <a:lstStyle/>
          <a:p>
            <a:r>
              <a:rPr lang="tr-TR" dirty="0" smtClean="0"/>
              <a:t>Bu şartlar sırasıyla;</a:t>
            </a:r>
          </a:p>
          <a:p>
            <a:pPr lvl="1"/>
            <a:r>
              <a:rPr lang="tr-TR" dirty="0" smtClean="0"/>
              <a:t>T. C. vatandaşı olmak (TMK, md. 48/A-1),</a:t>
            </a:r>
          </a:p>
          <a:p>
            <a:pPr lvl="1"/>
            <a:r>
              <a:rPr lang="tr-TR" dirty="0" smtClean="0"/>
              <a:t>Kamu haklarından mahrum bırakılmamış olmak(TMK, md. 48/A-4),</a:t>
            </a:r>
          </a:p>
          <a:p>
            <a:pPr lvl="1"/>
            <a:r>
              <a:rPr lang="tr-TR" dirty="0" smtClean="0"/>
              <a:t>Bilerek işlenen bir suçtan dolayı bir yıl ya da daha uzun süreyle hüküm giymemiş olmak (TMK, md. 48/A-5),</a:t>
            </a:r>
          </a:p>
          <a:p>
            <a:pPr lvl="1"/>
            <a:r>
              <a:rPr lang="tr-TR" dirty="0" smtClean="0"/>
              <a:t>Af kapsamında sona ermiş olsa bile  </a:t>
            </a:r>
            <a:r>
              <a:rPr lang="tr-TR" i="1" dirty="0" smtClean="0"/>
              <a:t>“…devletin güvenliğine karşı suçlar, Anayasal düzene ve bu düzenin işleyişine karşı suçlar, zimmet, irtikâp, rüşvet, hırsızlık, dolandırıcılık, sahtecilik, güveni kötüye kullanma, hileli iflas, ihaleye fesat karıştırma, edimin ifasına fesat karıştırma, suçtan kaynaklanan malvarlığı değerlerini aklama veya kaçakçılık suçlarından mahkûm olmamak</a:t>
            </a:r>
            <a:r>
              <a:rPr lang="tr-TR" dirty="0" smtClean="0"/>
              <a:t>” (TMK, md. 48/A-5),</a:t>
            </a:r>
          </a:p>
          <a:p>
            <a:pPr lvl="1"/>
            <a:r>
              <a:rPr lang="tr-TR" dirty="0" smtClean="0"/>
              <a:t>İlgili mevzuatta hükmolunan askerlik ile ilgili yükümlülüklerini yerine getirmiş olmak (TMK, md. 48/A-6),</a:t>
            </a:r>
          </a:p>
          <a:p>
            <a:pPr lvl="1"/>
            <a:r>
              <a:rPr lang="tr-TR" dirty="0" smtClean="0"/>
              <a:t>Görevini devamlı yapmasına engel olacak akıl hastalığı bulunmamak (TMK, md. 48/A-7)</a:t>
            </a:r>
          </a:p>
          <a:p>
            <a:endParaRPr lang="tr-TR"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pPr lvl="1"/>
            <a:r>
              <a:rPr lang="tr-TR" dirty="0" smtClean="0"/>
              <a:t>Banka kurucu ortaklarında aranan şartlardan; müflis olmamak, </a:t>
            </a:r>
            <a:r>
              <a:rPr lang="tr-TR" dirty="0" err="1" smtClean="0"/>
              <a:t>TMSF’ye</a:t>
            </a:r>
            <a:r>
              <a:rPr lang="tr-TR" dirty="0" smtClean="0"/>
              <a:t> devredilen bankalardan birinde nitelikli paya sahip olmamak ve hüküm giymemiş olmak (BK, md. 8/1-a,b,c,d),</a:t>
            </a:r>
          </a:p>
          <a:p>
            <a:pPr lvl="1"/>
            <a:r>
              <a:rPr lang="tr-TR" dirty="0" smtClean="0"/>
              <a:t>Çalışma ve imza yetki yasağı kapsamında olmamak (BK, md. 26)</a:t>
            </a:r>
          </a:p>
          <a:p>
            <a:pPr lvl="0">
              <a:buNone/>
            </a:pPr>
            <a:endParaRPr lang="tr-TR" dirty="0" smtClean="0"/>
          </a:p>
          <a:p>
            <a:endParaRPr lang="tr-TR" dirty="0" smtClean="0"/>
          </a:p>
          <a:p>
            <a:endParaRPr lang="tr-TR"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err="1" smtClean="0"/>
              <a:t>BDDKur’a</a:t>
            </a:r>
            <a:r>
              <a:rPr lang="tr-TR" dirty="0" smtClean="0"/>
              <a:t> atanan üyeler </a:t>
            </a:r>
            <a:r>
              <a:rPr lang="tr-TR" b="1" dirty="0" smtClean="0"/>
              <a:t>yargı huzurunda yemin</a:t>
            </a:r>
            <a:r>
              <a:rPr lang="tr-TR" dirty="0" smtClean="0"/>
              <a:t> ederek görevlerine başlarlar. Yargıtay Birinci Başkanlık Kurulu huzurunda edilecek yeminde; </a:t>
            </a:r>
            <a:r>
              <a:rPr lang="tr-TR" i="1" dirty="0" smtClean="0"/>
              <a:t>“…görevlerinin devamı süresince görevlerini tam bir dikkat, dürüstlük ve tarafsızlık ile yürüteceklerine, kanun hükümlerine aykırı hareket etmeyeceklerine ve ettirmeyeceklerine… yemin ederler”</a:t>
            </a:r>
            <a:r>
              <a:rPr lang="tr-TR" dirty="0" smtClean="0"/>
              <a:t> (BK, md. 84/3). </a:t>
            </a:r>
          </a:p>
          <a:p>
            <a:r>
              <a:rPr lang="tr-TR" dirty="0" err="1" smtClean="0"/>
              <a:t>BDDKur</a:t>
            </a:r>
            <a:r>
              <a:rPr lang="tr-TR" dirty="0" smtClean="0"/>
              <a:t> üyeleri, </a:t>
            </a:r>
            <a:r>
              <a:rPr lang="tr-TR" b="1" dirty="0" smtClean="0"/>
              <a:t>yemin etmedikçe göreve başlayamazla</a:t>
            </a:r>
            <a:r>
              <a:rPr lang="tr-TR" dirty="0" smtClean="0"/>
              <a:t>r (BK, md. 84/3).</a:t>
            </a:r>
          </a:p>
          <a:p>
            <a:endParaRPr lang="tr-TR"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1426170"/>
          </a:xfrm>
        </p:spPr>
        <p:txBody>
          <a:bodyPr>
            <a:normAutofit fontScale="90000"/>
          </a:bodyPr>
          <a:lstStyle/>
          <a:p>
            <a:r>
              <a:rPr lang="tr-TR" b="1" dirty="0" smtClean="0"/>
              <a:t>Bankacılık Düzenleme Denetleme Kurulu Üyelerinin Görevleri ve Sona Ermesi </a:t>
            </a:r>
            <a:endParaRPr lang="tr-TR" dirty="0"/>
          </a:p>
        </p:txBody>
      </p:sp>
      <p:sp>
        <p:nvSpPr>
          <p:cNvPr id="3" name="2 İçerik Yer Tutucusu"/>
          <p:cNvSpPr>
            <a:spLocks noGrp="1"/>
          </p:cNvSpPr>
          <p:nvPr>
            <p:ph idx="1"/>
          </p:nvPr>
        </p:nvSpPr>
        <p:spPr>
          <a:xfrm>
            <a:off x="457200" y="1916832"/>
            <a:ext cx="8229600" cy="4209331"/>
          </a:xfrm>
        </p:spPr>
        <p:txBody>
          <a:bodyPr>
            <a:normAutofit/>
          </a:bodyPr>
          <a:lstStyle/>
          <a:p>
            <a:r>
              <a:rPr lang="tr-TR" dirty="0" err="1" smtClean="0"/>
              <a:t>BK’nin</a:t>
            </a:r>
            <a:r>
              <a:rPr lang="tr-TR" dirty="0" smtClean="0"/>
              <a:t> 88’inci maddesi birinci fıkrasında </a:t>
            </a:r>
            <a:r>
              <a:rPr lang="tr-TR" b="1" dirty="0" err="1" smtClean="0"/>
              <a:t>BDDKur’un</a:t>
            </a:r>
            <a:r>
              <a:rPr lang="tr-TR" b="1" dirty="0" smtClean="0"/>
              <a:t> görevleri</a:t>
            </a:r>
            <a:r>
              <a:rPr lang="tr-TR" dirty="0" smtClean="0"/>
              <a:t> yedi bent halinde sıralanmıştır. </a:t>
            </a:r>
          </a:p>
          <a:p>
            <a:r>
              <a:rPr lang="tr-TR" dirty="0" smtClean="0"/>
              <a:t>Buna göre kurul;</a:t>
            </a:r>
          </a:p>
          <a:p>
            <a:pPr lvl="1"/>
            <a:r>
              <a:rPr lang="tr-TR" dirty="0" err="1" smtClean="0"/>
              <a:t>BDDK’nin</a:t>
            </a:r>
            <a:r>
              <a:rPr lang="tr-TR" dirty="0" smtClean="0"/>
              <a:t> kapsamında olan sektör veya alanla ilgili uluslararası ilke ve standartlara uyumlu ikincil düzenlemeleri yapmak ve kararlar almak (BK, md. 88/1-a).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048672"/>
          </a:xfrm>
        </p:spPr>
        <p:txBody>
          <a:bodyPr>
            <a:normAutofit/>
          </a:bodyPr>
          <a:lstStyle/>
          <a:p>
            <a:r>
              <a:rPr lang="tr-TR" b="1" dirty="0" smtClean="0"/>
              <a:t>TCMB</a:t>
            </a:r>
            <a:r>
              <a:rPr lang="tr-TR" dirty="0" smtClean="0"/>
              <a:t>, mali piyasaları takip etmek amacıyla bankalar ve diğer mali kurumlardan ya da BDDK ve TMSF gibi düzenleme ve denetleme görevi bulunan kurum ve kuruluşlardan </a:t>
            </a:r>
            <a:r>
              <a:rPr lang="tr-TR" b="1" dirty="0" smtClean="0"/>
              <a:t>gerekli bilgileri istemeye</a:t>
            </a:r>
            <a:r>
              <a:rPr lang="tr-TR" dirty="0" smtClean="0"/>
              <a:t> ve </a:t>
            </a:r>
            <a:r>
              <a:rPr lang="tr-TR" b="1" dirty="0" smtClean="0"/>
              <a:t>istatistikî bilgi toplamaya yetkili</a:t>
            </a:r>
            <a:r>
              <a:rPr lang="tr-TR" dirty="0" smtClean="0"/>
              <a:t>dir. </a:t>
            </a:r>
          </a:p>
          <a:p>
            <a:r>
              <a:rPr lang="tr-TR" dirty="0" err="1" smtClean="0"/>
              <a:t>TCMB’nin</a:t>
            </a:r>
            <a:r>
              <a:rPr lang="tr-TR" dirty="0" smtClean="0"/>
              <a:t> bankalar üzerindeki denetimi, </a:t>
            </a:r>
            <a:r>
              <a:rPr lang="tr-TR" b="1" dirty="0" smtClean="0"/>
              <a:t>uzaktan denetim yoluyla </a:t>
            </a:r>
            <a:r>
              <a:rPr lang="tr-TR" dirty="0" smtClean="0"/>
              <a:t>sağlanmaktadır. </a:t>
            </a:r>
          </a:p>
          <a:p>
            <a:r>
              <a:rPr lang="tr-TR" dirty="0" smtClean="0"/>
              <a:t>Yani TCMB, bankaları uzaktan yahut diğer bir deyişle dolaylı yolla denetler. </a:t>
            </a:r>
          </a:p>
          <a:p>
            <a:r>
              <a:rPr lang="tr-TR" dirty="0" smtClean="0"/>
              <a:t>Çünkü denetim esasen </a:t>
            </a:r>
            <a:r>
              <a:rPr lang="tr-TR" dirty="0" err="1" smtClean="0"/>
              <a:t>BDDK’nin</a:t>
            </a:r>
            <a:r>
              <a:rPr lang="tr-TR" dirty="0" smtClean="0"/>
              <a:t> görevidir.</a:t>
            </a:r>
            <a:endParaRPr lang="tr-TR"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pPr lvl="1"/>
            <a:r>
              <a:rPr lang="tr-TR" dirty="0" err="1" smtClean="0"/>
              <a:t>BDDK’nin</a:t>
            </a:r>
            <a:r>
              <a:rPr lang="tr-TR" dirty="0" smtClean="0"/>
              <a:t> stratejik plânını, performans ölçütlerini, amaç ve hedeflerini, hizmet kalite standartlarını belirlemek, insan kaynakları ve çalışma politikalarını oluşturmak, </a:t>
            </a:r>
            <a:r>
              <a:rPr lang="tr-TR" dirty="0" err="1" smtClean="0"/>
              <a:t>BDDK’nın</a:t>
            </a:r>
            <a:r>
              <a:rPr lang="tr-TR" dirty="0" smtClean="0"/>
              <a:t> hizmet birimleri ve bunların görevleri hakkında öneride bulunmak (BK, md. 88/1-b).                </a:t>
            </a:r>
          </a:p>
          <a:p>
            <a:pPr lvl="1"/>
            <a:r>
              <a:rPr lang="tr-TR" dirty="0" err="1" smtClean="0"/>
              <a:t>BDDK’nin</a:t>
            </a:r>
            <a:r>
              <a:rPr lang="tr-TR" dirty="0" smtClean="0"/>
              <a:t> stratejik plânı ile amaç ve hedeflerine uygun olarak hazırlanan bütçe teklifini görüşmek ve karara bağlamak (BK, md. 88/1-c).                </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pPr lvl="1"/>
            <a:r>
              <a:rPr lang="tr-TR" dirty="0" err="1" smtClean="0"/>
              <a:t>BDDK’nin</a:t>
            </a:r>
            <a:r>
              <a:rPr lang="tr-TR" dirty="0" smtClean="0"/>
              <a:t> performansını ve malî durumunu gösteren raporları onaylamak (BK, md. 88/1-d).</a:t>
            </a:r>
          </a:p>
          <a:p>
            <a:pPr lvl="1"/>
            <a:r>
              <a:rPr lang="tr-TR" dirty="0" smtClean="0"/>
              <a:t>Başkanın önerisi üzerine, başkan yardımcıları ve daire başkanlarını atamak (BK, md. 88/1-e).                 </a:t>
            </a:r>
          </a:p>
          <a:p>
            <a:pPr lvl="1"/>
            <a:r>
              <a:rPr lang="tr-TR" dirty="0" smtClean="0"/>
              <a:t>Taşınmaz alımı, satımı, kiralanması konularındaki önerileri görüşüp karara bağlamak (BK, md. 88/1-f).                 </a:t>
            </a:r>
          </a:p>
          <a:p>
            <a:pPr lvl="1"/>
            <a:r>
              <a:rPr lang="tr-TR" dirty="0" smtClean="0"/>
              <a:t>Kanunlarla verilen diğer görevleri yapmakla yükümlüdür (BK, md. 88/1-g).</a:t>
            </a:r>
            <a:endParaRPr lang="tr-TR"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92688"/>
          </a:xfrm>
        </p:spPr>
        <p:txBody>
          <a:bodyPr>
            <a:normAutofit/>
          </a:bodyPr>
          <a:lstStyle/>
          <a:p>
            <a:r>
              <a:rPr lang="tr-TR" strike="sngStrike" dirty="0" err="1" smtClean="0"/>
              <a:t>BDDKur</a:t>
            </a:r>
            <a:r>
              <a:rPr lang="tr-TR" strike="sngStrike" dirty="0" smtClean="0"/>
              <a:t> üyelerinin </a:t>
            </a:r>
            <a:r>
              <a:rPr lang="tr-TR" strike="sngStrike" dirty="0" err="1" smtClean="0"/>
              <a:t>BK’de</a:t>
            </a:r>
            <a:r>
              <a:rPr lang="tr-TR" strike="sngStrike" dirty="0" smtClean="0"/>
              <a:t> öngörülen sebeplerden dolayı üyelikleri sona erebilir. </a:t>
            </a:r>
          </a:p>
          <a:p>
            <a:r>
              <a:rPr lang="tr-TR" b="1" strike="sngStrike" dirty="0" smtClean="0"/>
              <a:t>Üyeliği sona erenlerin yerine 1 ay içinde Bakanlar Kurulu</a:t>
            </a:r>
            <a:r>
              <a:rPr lang="tr-TR" strike="sngStrike" dirty="0" smtClean="0"/>
              <a:t> yukarıdaki (</a:t>
            </a:r>
            <a:r>
              <a:rPr lang="tr-TR" strike="sngStrike" dirty="0" err="1" smtClean="0"/>
              <a:t>BK’nın</a:t>
            </a:r>
            <a:r>
              <a:rPr lang="tr-TR" strike="sngStrike" dirty="0" smtClean="0"/>
              <a:t> 83’üncü maddesinde hükmolunan) üye şartlarını taşıyanlar arasından </a:t>
            </a:r>
            <a:r>
              <a:rPr lang="tr-TR" b="1" strike="sngStrike" dirty="0" smtClean="0"/>
              <a:t>üye atamak durumundadır </a:t>
            </a:r>
            <a:r>
              <a:rPr lang="tr-TR" strike="sngStrike" dirty="0" smtClean="0"/>
              <a:t>(BK, md. 85/1). </a:t>
            </a:r>
          </a:p>
          <a:p>
            <a:r>
              <a:rPr lang="tr-TR" strike="sngStrike" dirty="0" smtClean="0"/>
              <a:t>Boşalan üyeliklere atananların görev süresi, </a:t>
            </a:r>
            <a:r>
              <a:rPr lang="tr-TR" b="1" strike="sngStrike" dirty="0" smtClean="0"/>
              <a:t>eski üyenin görev süresinin bitmesiyle </a:t>
            </a:r>
            <a:r>
              <a:rPr lang="tr-TR" strike="sngStrike" dirty="0" smtClean="0"/>
              <a:t>sona erer (BK, md. 85/1).  </a:t>
            </a:r>
          </a:p>
          <a:p>
            <a:endParaRPr lang="tr-TR" dirty="0" smtClean="0"/>
          </a:p>
          <a:p>
            <a:endParaRPr lang="tr-TR" dirty="0" smtClean="0"/>
          </a:p>
          <a:p>
            <a:endParaRPr lang="tr-TR"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err="1" smtClean="0"/>
              <a:t>BDDKur</a:t>
            </a:r>
            <a:r>
              <a:rPr lang="tr-TR" dirty="0" smtClean="0"/>
              <a:t> üyeleri, yasal şartları sağlamaları ve usulüne uygun atandıkları takdirde, </a:t>
            </a:r>
            <a:r>
              <a:rPr lang="tr-TR" b="1" dirty="0" smtClean="0"/>
              <a:t>kendileri istemedikleri sürece görevlerinden azil edilemez</a:t>
            </a:r>
            <a:r>
              <a:rPr lang="tr-TR" dirty="0" smtClean="0"/>
              <a:t>ler. </a:t>
            </a:r>
          </a:p>
          <a:p>
            <a:endParaRPr lang="tr-TR" dirty="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3157"/>
            <a:ext cx="8229600" cy="6486203"/>
          </a:xfrm>
        </p:spPr>
        <p:txBody>
          <a:bodyPr>
            <a:normAutofit fontScale="92500"/>
          </a:bodyPr>
          <a:lstStyle/>
          <a:p>
            <a:r>
              <a:rPr lang="tr-TR" dirty="0" smtClean="0"/>
              <a:t>Bu </a:t>
            </a:r>
            <a:r>
              <a:rPr lang="tr-TR" b="1" dirty="0" smtClean="0"/>
              <a:t>güvencenin bir kaç istisnası </a:t>
            </a:r>
            <a:r>
              <a:rPr lang="tr-TR" dirty="0" smtClean="0"/>
              <a:t>BK md. 85/2’de açıklanmıştır. </a:t>
            </a:r>
          </a:p>
          <a:p>
            <a:r>
              <a:rPr lang="tr-TR" dirty="0" smtClean="0"/>
              <a:t>Mezkûr fıkrada yasa koyucu, başkan ya da üyelerin:</a:t>
            </a:r>
          </a:p>
          <a:p>
            <a:pPr lvl="1"/>
            <a:r>
              <a:rPr lang="tr-TR" dirty="0" smtClean="0"/>
              <a:t>Ağır hastalık ya da engellilik gibi hallerle iş göremeyeceklerinin tespit edilmesi, </a:t>
            </a:r>
          </a:p>
          <a:p>
            <a:pPr lvl="1"/>
            <a:r>
              <a:rPr lang="tr-TR" dirty="0" smtClean="0"/>
              <a:t>Kanunda hükmolunan üye olma şartlarının kaybedilmesi, </a:t>
            </a:r>
          </a:p>
          <a:p>
            <a:pPr lvl="1"/>
            <a:r>
              <a:rPr lang="tr-TR" dirty="0" err="1" smtClean="0"/>
              <a:t>BK’de</a:t>
            </a:r>
            <a:r>
              <a:rPr lang="tr-TR" dirty="0" smtClean="0"/>
              <a:t> üyelere getirilmiş çalışma yasağına uyulmaması, </a:t>
            </a:r>
          </a:p>
          <a:p>
            <a:pPr lvl="1"/>
            <a:r>
              <a:rPr lang="tr-TR" dirty="0" smtClean="0"/>
              <a:t>Görevlerinden ötürü işlenen suçlardan haklarında kesinleşmiş bir hükmün verilmesi</a:t>
            </a:r>
          </a:p>
          <a:p>
            <a:pPr>
              <a:buNone/>
            </a:pPr>
            <a:r>
              <a:rPr lang="tr-TR" dirty="0" smtClean="0"/>
              <a:t>	hallerinde </a:t>
            </a:r>
            <a:r>
              <a:rPr lang="tr-TR" b="1" dirty="0" smtClean="0">
                <a:solidFill>
                  <a:srgbClr val="7030A0"/>
                </a:solidFill>
              </a:rPr>
              <a:t>Cumhurbaşkanı’nın </a:t>
            </a:r>
            <a:r>
              <a:rPr lang="tr-TR" b="1" dirty="0" smtClean="0">
                <a:solidFill>
                  <a:srgbClr val="7030A0"/>
                </a:solidFill>
              </a:rPr>
              <a:t>onayı </a:t>
            </a:r>
            <a:r>
              <a:rPr lang="tr-TR" b="1" dirty="0" smtClean="0"/>
              <a:t>ile görevden alınacağı yönünde </a:t>
            </a:r>
            <a:r>
              <a:rPr lang="tr-TR" dirty="0" smtClean="0"/>
              <a:t>iradesini yansıtmıştır. </a:t>
            </a:r>
            <a:endParaRPr lang="tr-TR" dirty="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lstStyle/>
          <a:p>
            <a:r>
              <a:rPr lang="tr-TR" dirty="0" smtClean="0"/>
              <a:t>İş görmezlik haliyle görevinden uzak kalan başkan ya da üyelerin </a:t>
            </a:r>
            <a:r>
              <a:rPr lang="tr-TR" b="1" dirty="0" smtClean="0"/>
              <a:t>iş görmezlik halinin üç aydan fazla sürmesi halinde ise üyenin üyeliği düşmekte</a:t>
            </a:r>
            <a:r>
              <a:rPr lang="tr-TR" dirty="0" smtClean="0"/>
              <a:t>dir.</a:t>
            </a:r>
          </a:p>
          <a:p>
            <a:r>
              <a:rPr lang="tr-TR" b="1" dirty="0" smtClean="0"/>
              <a:t>Görevden alınan ya da üyeliği düşen başkan ya da üyelerin yerine </a:t>
            </a:r>
            <a:r>
              <a:rPr lang="tr-TR" b="1" dirty="0" smtClean="0">
                <a:solidFill>
                  <a:srgbClr val="7030A0"/>
                </a:solidFill>
              </a:rPr>
              <a:t>Cumhurbaşkanı’nca </a:t>
            </a:r>
            <a:r>
              <a:rPr lang="tr-TR" b="1" dirty="0" smtClean="0"/>
              <a:t>bir ay içinde </a:t>
            </a:r>
            <a:r>
              <a:rPr lang="tr-TR" dirty="0" smtClean="0"/>
              <a:t>atama yapılır.</a:t>
            </a:r>
          </a:p>
          <a:p>
            <a:endParaRPr lang="tr-TR" dirty="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27173"/>
            <a:ext cx="8229600" cy="6126163"/>
          </a:xfrm>
        </p:spPr>
        <p:txBody>
          <a:bodyPr>
            <a:normAutofit lnSpcReduction="10000"/>
          </a:bodyPr>
          <a:lstStyle/>
          <a:p>
            <a:r>
              <a:rPr lang="tr-TR" dirty="0" smtClean="0"/>
              <a:t>Başkan ve üyelerin görevlerinden alınmalarının bir </a:t>
            </a:r>
            <a:r>
              <a:rPr lang="tr-TR" b="1" dirty="0" smtClean="0"/>
              <a:t>başka istisna</a:t>
            </a:r>
            <a:r>
              <a:rPr lang="tr-TR" dirty="0" smtClean="0"/>
              <a:t>sı, </a:t>
            </a:r>
            <a:r>
              <a:rPr lang="tr-TR" dirty="0" smtClean="0">
                <a:solidFill>
                  <a:srgbClr val="FF0000"/>
                </a:solidFill>
              </a:rPr>
              <a:t>haklarında devletin güvenliğine karşı suçlar dâhil zimmet, irtikâp, rüşvet, hırsızlık, dolandırıcılık, sahtecilik, güveni kötüye kulla</a:t>
            </a:r>
            <a:r>
              <a:rPr lang="tr-TR" dirty="0" smtClean="0"/>
              <a:t>nma, hileli iflas gibi TMK md. </a:t>
            </a:r>
            <a:r>
              <a:rPr lang="tr-TR" b="1" dirty="0" smtClean="0"/>
              <a:t>48/A-5’de sıralanan suçlardan ceza davası açılması </a:t>
            </a:r>
            <a:r>
              <a:rPr lang="tr-TR" dirty="0" smtClean="0"/>
              <a:t>halinde ortaya çıkmaktadır. </a:t>
            </a:r>
          </a:p>
          <a:p>
            <a:r>
              <a:rPr lang="tr-TR" dirty="0" smtClean="0"/>
              <a:t>Bu hallerde başkan ve üyeler, </a:t>
            </a:r>
            <a:r>
              <a:rPr lang="tr-TR" b="1" dirty="0" smtClean="0">
                <a:solidFill>
                  <a:srgbClr val="7030A0"/>
                </a:solidFill>
              </a:rPr>
              <a:t>Cumhurbaşkanı’nca</a:t>
            </a:r>
            <a:r>
              <a:rPr lang="tr-TR" dirty="0" smtClean="0"/>
              <a:t> </a:t>
            </a:r>
            <a:r>
              <a:rPr lang="tr-TR" b="1" dirty="0" err="1" smtClean="0"/>
              <a:t>tedbiren</a:t>
            </a:r>
            <a:r>
              <a:rPr lang="tr-TR" b="1" dirty="0" smtClean="0"/>
              <a:t> görevlerinden uzaklaştırılabilir</a:t>
            </a:r>
            <a:r>
              <a:rPr lang="tr-TR" dirty="0" smtClean="0"/>
              <a:t>ler. Bunlar yerine </a:t>
            </a:r>
            <a:r>
              <a:rPr lang="tr-TR" u="sng" dirty="0" smtClean="0"/>
              <a:t>geçici atamalar </a:t>
            </a:r>
            <a:r>
              <a:rPr lang="tr-TR" b="1" u="sng" dirty="0" smtClean="0">
                <a:solidFill>
                  <a:srgbClr val="7030A0"/>
                </a:solidFill>
              </a:rPr>
              <a:t>Cumhurbaşkanı’nca</a:t>
            </a:r>
            <a:r>
              <a:rPr lang="tr-TR" u="sng" dirty="0" smtClean="0"/>
              <a:t> </a:t>
            </a:r>
            <a:r>
              <a:rPr lang="tr-TR" u="sng" dirty="0" smtClean="0"/>
              <a:t>uygun görülebilir </a:t>
            </a:r>
            <a:r>
              <a:rPr lang="tr-TR" dirty="0" smtClean="0"/>
              <a:t>(BK, md. 85/3). </a:t>
            </a:r>
          </a:p>
          <a:p>
            <a:endParaRPr lang="tr-TR" dirty="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Başkan ve Üyelerin Yapamayacağı İşler</a:t>
            </a:r>
            <a:endParaRPr lang="tr-TR" dirty="0"/>
          </a:p>
        </p:txBody>
      </p:sp>
      <p:sp>
        <p:nvSpPr>
          <p:cNvPr id="3" name="2 İçerik Yer Tutucusu"/>
          <p:cNvSpPr>
            <a:spLocks noGrp="1"/>
          </p:cNvSpPr>
          <p:nvPr>
            <p:ph idx="1"/>
          </p:nvPr>
        </p:nvSpPr>
        <p:spPr/>
        <p:txBody>
          <a:bodyPr>
            <a:normAutofit/>
          </a:bodyPr>
          <a:lstStyle/>
          <a:p>
            <a:r>
              <a:rPr lang="tr-TR" dirty="0" err="1" smtClean="0"/>
              <a:t>BDDKur</a:t>
            </a:r>
            <a:r>
              <a:rPr lang="tr-TR" dirty="0" smtClean="0"/>
              <a:t> başkan ve üyelerin, tam zamanlı çalışma esasına uygun olarak, asli görevleri dışında yapamayacağı işler </a:t>
            </a:r>
            <a:r>
              <a:rPr lang="tr-TR" dirty="0" err="1" smtClean="0"/>
              <a:t>BK’nin</a:t>
            </a:r>
            <a:r>
              <a:rPr lang="tr-TR" dirty="0" smtClean="0"/>
              <a:t> 86’ncı maddesi birinci fıkrasında sıralanmıştır. </a:t>
            </a:r>
          </a:p>
          <a:p>
            <a:r>
              <a:rPr lang="tr-TR" dirty="0" smtClean="0"/>
              <a:t>Başkan ve üyeler üyelikleri süresince; tam zamanlı çalışma süreleri dışında olsa dahi </a:t>
            </a:r>
            <a:r>
              <a:rPr lang="tr-TR" b="1" dirty="0" smtClean="0"/>
              <a:t>resmi veya özel hiçbir görev üstlenemezler</a:t>
            </a:r>
            <a:r>
              <a:rPr lang="tr-TR" dirty="0" smtClean="0"/>
              <a:t>. </a:t>
            </a: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Bunun yanında; </a:t>
            </a:r>
          </a:p>
          <a:p>
            <a:pPr lvl="1"/>
            <a:r>
              <a:rPr lang="tr-TR" dirty="0" smtClean="0"/>
              <a:t>Dernek, vakıf, kooperatif ve benzeri yerlerde yöneticilik yapamazlar, </a:t>
            </a:r>
          </a:p>
          <a:p>
            <a:pPr lvl="1"/>
            <a:r>
              <a:rPr lang="tr-TR" dirty="0" smtClean="0"/>
              <a:t>Ticaretle uğraşamazlar, </a:t>
            </a:r>
          </a:p>
          <a:p>
            <a:pPr lvl="1"/>
            <a:r>
              <a:rPr lang="tr-TR" dirty="0" smtClean="0"/>
              <a:t>Serbest meslek faaliyetinde bulunamazlar, </a:t>
            </a:r>
          </a:p>
          <a:p>
            <a:pPr lvl="1"/>
            <a:r>
              <a:rPr lang="tr-TR" dirty="0" err="1" smtClean="0"/>
              <a:t>BDDK’nin</a:t>
            </a:r>
            <a:r>
              <a:rPr lang="tr-TR" dirty="0" smtClean="0"/>
              <a:t> kapsamında olan sektör veya alanla ilgili ortaklıklarda pay sahibi olamazlar, </a:t>
            </a:r>
          </a:p>
          <a:p>
            <a:pPr lvl="1"/>
            <a:r>
              <a:rPr lang="tr-TR" dirty="0" smtClean="0"/>
              <a:t>Hakemlik ve bilirkişilik yapamazlar.</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Ancak başkan ve üyeler, asli görevlerini aksatmadıkları sürece </a:t>
            </a:r>
            <a:r>
              <a:rPr lang="tr-TR" b="1" dirty="0" smtClean="0"/>
              <a:t>bilimsel amaçlı yayın yapabilir, ders verebilir ve konferanslara katılabilir</a:t>
            </a:r>
            <a:r>
              <a:rPr lang="tr-TR" dirty="0" smtClean="0"/>
              <a:t>ler. </a:t>
            </a:r>
          </a:p>
          <a:p>
            <a:r>
              <a:rPr lang="tr-TR" dirty="0" smtClean="0"/>
              <a:t>Bununla birlikte, başkan ve üyeler yaptıkları yayın vb. çalışmalardan ötürü telif hakkına sahip olabilirler.</a:t>
            </a:r>
            <a:endParaRPr lang="tr-T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27173"/>
            <a:ext cx="8229600" cy="6126163"/>
          </a:xfrm>
        </p:spPr>
        <p:txBody>
          <a:bodyPr>
            <a:normAutofit/>
          </a:bodyPr>
          <a:lstStyle/>
          <a:p>
            <a:r>
              <a:rPr lang="tr-TR" dirty="0" err="1" smtClean="0"/>
              <a:t>TCMB’nin</a:t>
            </a:r>
            <a:r>
              <a:rPr lang="tr-TR" dirty="0" smtClean="0"/>
              <a:t> yukarıda sayılan görevlerinden, </a:t>
            </a:r>
            <a:r>
              <a:rPr lang="tr-TR" b="1" dirty="0" smtClean="0"/>
              <a:t>bilgi isteme ve uzaktan denetim yetkisi </a:t>
            </a:r>
            <a:r>
              <a:rPr lang="tr-TR" dirty="0" smtClean="0"/>
              <a:t>bu kanunun </a:t>
            </a:r>
            <a:r>
              <a:rPr lang="tr-TR" b="1" dirty="0" smtClean="0"/>
              <a:t>43’üncü madde</a:t>
            </a:r>
            <a:r>
              <a:rPr lang="tr-TR" dirty="0" smtClean="0"/>
              <a:t>sine ayrıntılı bir şekilde düzenlenmiştir. </a:t>
            </a:r>
          </a:p>
          <a:p>
            <a:r>
              <a:rPr lang="tr-TR" dirty="0" smtClean="0"/>
              <a:t>Düzenlemeye göre; </a:t>
            </a:r>
            <a:r>
              <a:rPr lang="tr-TR" i="1" u="sng" dirty="0" smtClean="0"/>
              <a:t>Türkiye’de faaliyette bulunan tüm bankalar, özel finans kurumları ve </a:t>
            </a:r>
            <a:r>
              <a:rPr lang="tr-TR" i="1" u="sng" dirty="0" err="1" smtClean="0"/>
              <a:t>TCMB’nin</a:t>
            </a:r>
            <a:r>
              <a:rPr lang="tr-TR" i="1" u="sng" dirty="0" smtClean="0"/>
              <a:t> uygun gördüğü diğer mali kurumlar, </a:t>
            </a:r>
            <a:r>
              <a:rPr lang="tr-TR" i="1" u="sng" dirty="0" smtClean="0">
                <a:solidFill>
                  <a:srgbClr val="0070C0"/>
                </a:solidFill>
              </a:rPr>
              <a:t>yıllık bilançolarını ve kâr-zarar hesaplarını idare meclisi/yönetim kurulu ve denetçi raporlarıyla birlikte</a:t>
            </a:r>
            <a:r>
              <a:rPr lang="tr-TR" i="1" u="sng" dirty="0" smtClean="0"/>
              <a:t> </a:t>
            </a:r>
            <a:r>
              <a:rPr lang="tr-TR" i="1" u="sng" dirty="0" smtClean="0">
                <a:solidFill>
                  <a:srgbClr val="00B050"/>
                </a:solidFill>
              </a:rPr>
              <a:t>genel kurul toplantı tarihlerinden itibaren</a:t>
            </a:r>
            <a:r>
              <a:rPr lang="tr-TR" dirty="0" smtClean="0">
                <a:solidFill>
                  <a:srgbClr val="00B050"/>
                </a:solidFill>
              </a:rPr>
              <a:t> </a:t>
            </a:r>
            <a:r>
              <a:rPr lang="tr-TR" b="1" dirty="0" smtClean="0">
                <a:solidFill>
                  <a:srgbClr val="FF0000"/>
                </a:solidFill>
              </a:rPr>
              <a:t>bir ay içersinde </a:t>
            </a:r>
            <a:r>
              <a:rPr lang="tr-TR" b="1" dirty="0" err="1" smtClean="0">
                <a:solidFill>
                  <a:srgbClr val="FF0000"/>
                </a:solidFill>
              </a:rPr>
              <a:t>TCMB’ye</a:t>
            </a:r>
            <a:r>
              <a:rPr lang="tr-TR" b="1" dirty="0" smtClean="0">
                <a:solidFill>
                  <a:srgbClr val="FF0000"/>
                </a:solidFill>
              </a:rPr>
              <a:t> göndermek</a:t>
            </a:r>
            <a:r>
              <a:rPr lang="tr-TR" dirty="0" smtClean="0"/>
              <a:t> zorundadır.  </a:t>
            </a:r>
          </a:p>
          <a:p>
            <a:endParaRPr lang="tr-TR" dirty="0" smtClean="0"/>
          </a:p>
          <a:p>
            <a:endParaRPr lang="tr-TR" dirty="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525344"/>
          </a:xfrm>
        </p:spPr>
        <p:txBody>
          <a:bodyPr>
            <a:normAutofit/>
          </a:bodyPr>
          <a:lstStyle/>
          <a:p>
            <a:r>
              <a:rPr lang="tr-TR" dirty="0" smtClean="0"/>
              <a:t>Bakanlar Kurulu’nca </a:t>
            </a:r>
            <a:r>
              <a:rPr lang="tr-TR" b="1" dirty="0" err="1" smtClean="0"/>
              <a:t>BDDKur’a</a:t>
            </a:r>
            <a:r>
              <a:rPr lang="tr-TR" b="1" dirty="0" smtClean="0"/>
              <a:t> atanan başkan ve üyeler</a:t>
            </a:r>
            <a:r>
              <a:rPr lang="tr-TR" dirty="0" smtClean="0"/>
              <a:t> göreve başlamadan önce, </a:t>
            </a:r>
            <a:r>
              <a:rPr lang="tr-TR" dirty="0" err="1" smtClean="0"/>
              <a:t>BDDK’nin</a:t>
            </a:r>
            <a:r>
              <a:rPr lang="tr-TR" dirty="0" smtClean="0"/>
              <a:t> kapsamında kabul edilen “</a:t>
            </a:r>
            <a:r>
              <a:rPr lang="tr-TR" i="1" dirty="0" smtClean="0"/>
              <a:t>...</a:t>
            </a:r>
            <a:r>
              <a:rPr lang="tr-TR" i="1" dirty="0" smtClean="0">
                <a:solidFill>
                  <a:srgbClr val="FF0000"/>
                </a:solidFill>
              </a:rPr>
              <a:t>her türlü sermaye piyasası araçlarını</a:t>
            </a:r>
            <a:r>
              <a:rPr lang="tr-TR" i="1" dirty="0" smtClean="0"/>
              <a:t> eş, evlatlık, üçüncü dereceye kadar kan ve ikinci dereceye kadar kayın hısımları dışındakilere </a:t>
            </a:r>
            <a:r>
              <a:rPr lang="tr-TR" i="1" dirty="0" smtClean="0">
                <a:solidFill>
                  <a:srgbClr val="FF0000"/>
                </a:solidFill>
              </a:rPr>
              <a:t>otuz gün içinde </a:t>
            </a:r>
            <a:r>
              <a:rPr lang="tr-TR" i="1" dirty="0" smtClean="0"/>
              <a:t>satmak suretiyle </a:t>
            </a:r>
            <a:r>
              <a:rPr lang="tr-TR" i="1" dirty="0" smtClean="0">
                <a:solidFill>
                  <a:srgbClr val="FF0000"/>
                </a:solidFill>
              </a:rPr>
              <a:t>elden çıkarmak zorundadır</a:t>
            </a:r>
            <a:r>
              <a:rPr lang="tr-TR" dirty="0" smtClean="0"/>
              <a:t>” (BK, md. 86/2). </a:t>
            </a:r>
          </a:p>
          <a:p>
            <a:endParaRPr lang="tr-TR" dirty="0"/>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lnSpcReduction="10000"/>
          </a:bodyPr>
          <a:lstStyle/>
          <a:p>
            <a:r>
              <a:rPr lang="tr-TR" dirty="0" smtClean="0"/>
              <a:t>Bu sınırlama başkan ve üyelerle birlikte onların eşleri ve velayeti altındaki çocuklarına da uygulanır (BK, md. 86/2). </a:t>
            </a:r>
          </a:p>
          <a:p>
            <a:r>
              <a:rPr lang="tr-TR" dirty="0" smtClean="0"/>
              <a:t>Sermaye piyasası araçlarından hazinece çıkarılmış ve borçlanmaya ilişkin olan menkul kıymetler bu yasak kapsamında değildir (BK, md. 86/2). </a:t>
            </a:r>
          </a:p>
          <a:p>
            <a:r>
              <a:rPr lang="tr-TR" dirty="0" smtClean="0"/>
              <a:t>Kurul başkan ve üyeleri ellerinde bulundurdukları yukarıda sayılan sermaye piyasası araçlarını ancak eş, evlatlık, üçüncü dereceye kadar kan ve ikinci dereceye kadar kayın hısımları dışındakilere satmaları gerekmektedir (BK, md. 86/2). </a:t>
            </a:r>
            <a:endParaRPr lang="tr-TR" dirty="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err="1" smtClean="0"/>
              <a:t>BDDKur’a</a:t>
            </a:r>
            <a:r>
              <a:rPr lang="tr-TR" dirty="0" smtClean="0"/>
              <a:t> atanan üyeler atanmalarını takip eden </a:t>
            </a:r>
            <a:r>
              <a:rPr lang="tr-TR" b="1" dirty="0" smtClean="0"/>
              <a:t>30 gün içersinde kanunun bu emrini yerine getirmedikleri takdirde</a:t>
            </a:r>
            <a:r>
              <a:rPr lang="tr-TR" dirty="0" smtClean="0"/>
              <a:t>, kurulun tespiti ve kararı ile </a:t>
            </a:r>
            <a:r>
              <a:rPr lang="tr-TR" dirty="0" smtClean="0"/>
              <a:t>Maliye ve Hazine Bakanlığı’na </a:t>
            </a:r>
            <a:r>
              <a:rPr lang="tr-TR" dirty="0" smtClean="0"/>
              <a:t>bildirilmesi ardından, </a:t>
            </a:r>
            <a:r>
              <a:rPr lang="tr-TR" b="1" dirty="0" smtClean="0"/>
              <a:t>üyelikten çekilmiş kabul edilir</a:t>
            </a:r>
            <a:r>
              <a:rPr lang="tr-TR" dirty="0" smtClean="0"/>
              <a:t> (BK, md. 86/2). </a:t>
            </a:r>
          </a:p>
          <a:p>
            <a:r>
              <a:rPr lang="tr-TR" dirty="0" smtClean="0"/>
              <a:t>Kurulda görev alan başkan ve üyelerin </a:t>
            </a:r>
            <a:r>
              <a:rPr lang="tr-TR" b="1" dirty="0" smtClean="0"/>
              <a:t>görevlerinin sona ermesini takip eden iki yıl süreyle </a:t>
            </a:r>
            <a:r>
              <a:rPr lang="tr-TR" dirty="0" smtClean="0"/>
              <a:t>BDDK kapsamında kabul edilen </a:t>
            </a:r>
            <a:r>
              <a:rPr lang="tr-TR" b="1" dirty="0" smtClean="0"/>
              <a:t>sektörde çalışmaları yasaklanmıştır </a:t>
            </a:r>
            <a:r>
              <a:rPr lang="tr-TR" dirty="0" smtClean="0"/>
              <a:t>(BK, md. 86/3). </a:t>
            </a:r>
          </a:p>
          <a:p>
            <a:endParaRPr lang="tr-TR" dirty="0"/>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Kanunda belirtilen bu fiile aykırı hareket edenler hakkında açılan ceza kovuşturması ardından, onlara </a:t>
            </a:r>
            <a:r>
              <a:rPr lang="tr-TR" b="1" dirty="0" smtClean="0"/>
              <a:t>altı aydan iki yıla kadar hapis </a:t>
            </a:r>
            <a:r>
              <a:rPr lang="tr-TR" dirty="0" smtClean="0"/>
              <a:t>cezası takdir edilebilir (KGAYİHK, md. 4).</a:t>
            </a:r>
            <a:endParaRPr lang="tr-TR" dirty="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err="1" smtClean="0"/>
              <a:t>BDDKur’da</a:t>
            </a:r>
            <a:r>
              <a:rPr lang="tr-TR" dirty="0" smtClean="0"/>
              <a:t> görev alan başkan ve üyeler ile diğer personele </a:t>
            </a:r>
            <a:r>
              <a:rPr lang="tr-TR" b="1" dirty="0" smtClean="0"/>
              <a:t>mahremiyet ile ilgili sorumluluklar da yüklenmiş</a:t>
            </a:r>
            <a:r>
              <a:rPr lang="tr-TR" dirty="0" smtClean="0"/>
              <a:t>tir. </a:t>
            </a:r>
          </a:p>
          <a:p>
            <a:r>
              <a:rPr lang="tr-TR" dirty="0" smtClean="0"/>
              <a:t>Bu kişilerin,  </a:t>
            </a:r>
            <a:r>
              <a:rPr lang="tr-TR" dirty="0" err="1" smtClean="0"/>
              <a:t>BDDK’ye</a:t>
            </a:r>
            <a:r>
              <a:rPr lang="tr-TR" dirty="0" smtClean="0"/>
              <a:t> ilişkin olan ve gizlilik taşıyan bilgileri ve ticari sırları, görevlerinden ayrılmış olsalar dahi, kanunlarda yetkili kılınmış mercilerden başkasına açıklamaları yasaklanmıştır (BK, md. 86/4). </a:t>
            </a:r>
          </a:p>
          <a:p>
            <a:r>
              <a:rPr lang="tr-TR" dirty="0" smtClean="0"/>
              <a:t>Ayrıca sahip olunan bilgiyi, mahremiyetle ödevli olan, görevde olan ya da ayrılanların kendileri ya da başkaları adına kullanmaları da yasaktır (BK, md. 86/4).    </a:t>
            </a:r>
            <a:endParaRPr lang="tr-TR" dirty="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Bu fiile aykırı hareket edenler yani mahremiyetin ihlali suçunu işledikleri sabit olanlar, TCK’nin 239’uncu maddesine göre cezalandırılırlar. </a:t>
            </a:r>
          </a:p>
          <a:p>
            <a:r>
              <a:rPr lang="tr-TR" dirty="0" smtClean="0"/>
              <a:t>TCK md. 239’a göre ceza, </a:t>
            </a:r>
            <a:r>
              <a:rPr lang="tr-TR" b="1" dirty="0" smtClean="0"/>
              <a:t>1 yıldan 3 yıla kadar hapis ve 5000 güne kadar adli para cezası</a:t>
            </a:r>
            <a:r>
              <a:rPr lang="tr-TR" dirty="0" smtClean="0"/>
              <a:t>dır ve cezanın uygulanması hâkimin takdirine bırakılmıştır (TCK md. 239/1). </a:t>
            </a:r>
          </a:p>
          <a:p>
            <a:r>
              <a:rPr lang="tr-TR" dirty="0" smtClean="0"/>
              <a:t>İşlenen fiille </a:t>
            </a:r>
            <a:r>
              <a:rPr lang="tr-TR" dirty="0" smtClean="0">
                <a:solidFill>
                  <a:srgbClr val="FF0000"/>
                </a:solidFill>
              </a:rPr>
              <a:t>bilgiler yabancılara veya onların memurlarına açıklanması halinde </a:t>
            </a:r>
            <a:r>
              <a:rPr lang="tr-TR" b="1" dirty="0" smtClean="0"/>
              <a:t>ceza üçte biri oranında arttırılarak uygulanır </a:t>
            </a:r>
            <a:r>
              <a:rPr lang="tr-TR" dirty="0" smtClean="0"/>
              <a:t>(TCK md. 239/3).  </a:t>
            </a:r>
          </a:p>
          <a:p>
            <a:endParaRPr lang="tr-TR" dirty="0"/>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tr-TR" dirty="0" smtClean="0"/>
              <a:t>Kurulun başkan, üye ya da personeli üzerinde </a:t>
            </a:r>
            <a:r>
              <a:rPr lang="tr-TR" dirty="0" smtClean="0">
                <a:solidFill>
                  <a:srgbClr val="FF0000"/>
                </a:solidFill>
              </a:rPr>
              <a:t>zor kullanarak ya da tehdit altında bırakarak bu tür bilgileri açıklamaya zorlayanlar</a:t>
            </a:r>
            <a:r>
              <a:rPr lang="tr-TR" dirty="0" smtClean="0"/>
              <a:t>, </a:t>
            </a:r>
            <a:r>
              <a:rPr lang="tr-TR" b="1" dirty="0" smtClean="0"/>
              <a:t>3 yıldan 7 yıla kadar hapis cezası ile cezalandırılırlar </a:t>
            </a:r>
            <a:r>
              <a:rPr lang="tr-TR" dirty="0" smtClean="0"/>
              <a:t>(TCK md. 239/4).</a:t>
            </a:r>
            <a:endParaRPr lang="tr-TR" dirty="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err="1" smtClean="0"/>
              <a:t>BDDKur’un</a:t>
            </a:r>
            <a:r>
              <a:rPr lang="tr-TR" b="1" dirty="0" smtClean="0"/>
              <a:t> Çalışma Usul ve Esasları</a:t>
            </a:r>
            <a:endParaRPr lang="tr-TR" dirty="0"/>
          </a:p>
        </p:txBody>
      </p:sp>
      <p:sp>
        <p:nvSpPr>
          <p:cNvPr id="3" name="2 İçerik Yer Tutucusu"/>
          <p:cNvSpPr>
            <a:spLocks noGrp="1"/>
          </p:cNvSpPr>
          <p:nvPr>
            <p:ph idx="1"/>
          </p:nvPr>
        </p:nvSpPr>
        <p:spPr>
          <a:xfrm>
            <a:off x="457200" y="1268760"/>
            <a:ext cx="8229600" cy="5400600"/>
          </a:xfrm>
        </p:spPr>
        <p:txBody>
          <a:bodyPr>
            <a:normAutofit lnSpcReduction="10000"/>
          </a:bodyPr>
          <a:lstStyle/>
          <a:p>
            <a:r>
              <a:rPr lang="tr-TR" dirty="0" err="1" smtClean="0"/>
              <a:t>BDDKur</a:t>
            </a:r>
            <a:r>
              <a:rPr lang="tr-TR" dirty="0" smtClean="0"/>
              <a:t>, başkanın başkanlığında </a:t>
            </a:r>
            <a:r>
              <a:rPr lang="tr-TR" b="1" dirty="0" smtClean="0"/>
              <a:t>en az haftada bir kez olmak üzere </a:t>
            </a:r>
            <a:r>
              <a:rPr lang="tr-TR" dirty="0" smtClean="0"/>
              <a:t>ya da gerektiği durumlarda toplanır ve kararlar kurul toplantısında alınır (BK, md. 87/1). </a:t>
            </a:r>
          </a:p>
          <a:p>
            <a:r>
              <a:rPr lang="tr-TR" dirty="0" smtClean="0"/>
              <a:t>Başkanın kurul toplantısına katılmadığı hallerde ikinci başkan başkana vekâlet eder (BK, md. 87/1). </a:t>
            </a:r>
          </a:p>
          <a:p>
            <a:r>
              <a:rPr lang="tr-TR" dirty="0" smtClean="0"/>
              <a:t>Toplantı hazırlanacak gündeme göre yürütülür ve gündem başkan tarafından toplantı gününden bir gün önce kurul üyelerine tebliğ edilir (BK, md. 87/1). </a:t>
            </a: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dirty="0" smtClean="0"/>
              <a:t>Belirtilen bu hususların tamamı başkanın yokluğunda ikinci başkan tarafından yerine getirilir. </a:t>
            </a:r>
          </a:p>
          <a:p>
            <a:r>
              <a:rPr lang="tr-TR" dirty="0" smtClean="0"/>
              <a:t>Toplantı başlamadan önce kurul üyelerinin önerisi ve önerinin kurulca kabul edilmesi halinde gündeme madde eklenebilir (BK, md. 87/1). </a:t>
            </a:r>
          </a:p>
          <a:p>
            <a:r>
              <a:rPr lang="tr-TR" dirty="0" smtClean="0"/>
              <a:t>Toplantının başlaması ardından, toplantıya, toplantıda kurula başkanlık eden başkan ya da ikinci başkanın </a:t>
            </a:r>
            <a:r>
              <a:rPr lang="tr-TR" dirty="0" err="1" smtClean="0"/>
              <a:t>BDDK’nin</a:t>
            </a:r>
            <a:r>
              <a:rPr lang="tr-TR" dirty="0" smtClean="0"/>
              <a:t> faaliyetleri hakkında kurula bilgi vermesi ile devam edilir (BK, md. 87/1). </a:t>
            </a:r>
          </a:p>
          <a:p>
            <a:endParaRPr lang="tr-TR" dirty="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048672"/>
          </a:xfrm>
        </p:spPr>
        <p:txBody>
          <a:bodyPr>
            <a:normAutofit/>
          </a:bodyPr>
          <a:lstStyle/>
          <a:p>
            <a:r>
              <a:rPr lang="tr-TR" dirty="0" smtClean="0"/>
              <a:t>Kurul üyelerinin mazeret göstererek toplantıya katılmamaları önünde bir engel bulunmamaktadır. </a:t>
            </a:r>
          </a:p>
          <a:p>
            <a:r>
              <a:rPr lang="tr-TR" dirty="0" smtClean="0"/>
              <a:t>Ancak, bir takvim yılı içersinde geçerli mazereti bulunmaksızın;</a:t>
            </a:r>
          </a:p>
          <a:p>
            <a:pPr lvl="1"/>
            <a:r>
              <a:rPr lang="tr-TR" dirty="0" smtClean="0"/>
              <a:t>Bir toplantıya katılmayan,</a:t>
            </a:r>
          </a:p>
          <a:p>
            <a:pPr lvl="1"/>
            <a:r>
              <a:rPr lang="tr-TR" dirty="0" smtClean="0"/>
              <a:t>Toplantıya katılmasına rağmen alınan kararları süresi içinde imzalamayan,</a:t>
            </a:r>
          </a:p>
          <a:p>
            <a:pPr lvl="1"/>
            <a:r>
              <a:rPr lang="tr-TR" dirty="0" smtClean="0"/>
              <a:t>Toplantıya katılarak alınan kararlara muhalefet şerhi koyanların, gerekçelerini süresi içinde yazılı olarak beyan etmeyenler </a:t>
            </a:r>
          </a:p>
          <a:p>
            <a:pPr>
              <a:buNone/>
            </a:pPr>
            <a:r>
              <a:rPr lang="tr-TR" dirty="0" smtClean="0"/>
              <a:t>	üyelikten çekilmiş sayılır (BK, md. 87/2). </a:t>
            </a:r>
          </a:p>
          <a:p>
            <a:endParaRPr lang="tr-T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27173"/>
            <a:ext cx="8229600" cy="6530827"/>
          </a:xfrm>
        </p:spPr>
        <p:txBody>
          <a:bodyPr>
            <a:normAutofit/>
          </a:bodyPr>
          <a:lstStyle/>
          <a:p>
            <a:r>
              <a:rPr lang="tr-TR" dirty="0" smtClean="0"/>
              <a:t>Diğer taraftan bağımsız denetime tabi yukarıda adı geçen kurumların </a:t>
            </a:r>
            <a:r>
              <a:rPr lang="tr-TR" dirty="0" smtClean="0">
                <a:effectLst>
                  <a:outerShdw blurRad="38100" dist="38100" dir="2700000" algn="tl">
                    <a:srgbClr val="000000">
                      <a:alpha val="43137"/>
                    </a:srgbClr>
                  </a:outerShdw>
                </a:effectLst>
              </a:rPr>
              <a:t>bağımsız denetim raporlarının yine </a:t>
            </a:r>
            <a:r>
              <a:rPr lang="tr-TR" dirty="0" smtClean="0">
                <a:solidFill>
                  <a:srgbClr val="FF0000"/>
                </a:solidFill>
                <a:effectLst>
                  <a:outerShdw blurRad="38100" dist="38100" dir="2700000" algn="tl">
                    <a:srgbClr val="000000">
                      <a:alpha val="43137"/>
                    </a:srgbClr>
                  </a:outerShdw>
                </a:effectLst>
              </a:rPr>
              <a:t>1 ay içerisinde </a:t>
            </a:r>
            <a:r>
              <a:rPr lang="tr-TR" dirty="0" err="1" smtClean="0">
                <a:effectLst>
                  <a:outerShdw blurRad="38100" dist="38100" dir="2700000" algn="tl">
                    <a:srgbClr val="000000">
                      <a:alpha val="43137"/>
                    </a:srgbClr>
                  </a:outerShdw>
                </a:effectLst>
              </a:rPr>
              <a:t>TCMB’ye</a:t>
            </a:r>
            <a:r>
              <a:rPr lang="tr-TR" dirty="0" smtClean="0">
                <a:effectLst>
                  <a:outerShdw blurRad="38100" dist="38100" dir="2700000" algn="tl">
                    <a:srgbClr val="000000">
                      <a:alpha val="43137"/>
                    </a:srgbClr>
                  </a:outerShdw>
                </a:effectLst>
              </a:rPr>
              <a:t> beyan edilmesi</a:t>
            </a:r>
            <a:r>
              <a:rPr lang="tr-TR" dirty="0" smtClean="0"/>
              <a:t> gerekmektedir. </a:t>
            </a:r>
          </a:p>
          <a:p>
            <a:r>
              <a:rPr lang="tr-TR" b="1" dirty="0" err="1" smtClean="0"/>
              <a:t>TCMB</a:t>
            </a:r>
            <a:r>
              <a:rPr lang="tr-TR" dirty="0" err="1" smtClean="0"/>
              <a:t>’ye</a:t>
            </a:r>
            <a:r>
              <a:rPr lang="tr-TR" dirty="0" smtClean="0"/>
              <a:t> tanınan bu yetkinin sonucu olarak, merkez bankası her </a:t>
            </a:r>
            <a:r>
              <a:rPr lang="tr-TR" b="1" dirty="0" smtClean="0"/>
              <a:t>türlü bilgi ve belgeyi </a:t>
            </a:r>
            <a:r>
              <a:rPr lang="tr-TR" dirty="0" smtClean="0"/>
              <a:t>bu </a:t>
            </a:r>
            <a:r>
              <a:rPr lang="tr-TR" b="1" dirty="0" smtClean="0"/>
              <a:t>bankalardan talep edebilir</a:t>
            </a:r>
            <a:r>
              <a:rPr lang="tr-TR" dirty="0" smtClean="0"/>
              <a:t>. </a:t>
            </a:r>
          </a:p>
          <a:p>
            <a:r>
              <a:rPr lang="tr-TR" dirty="0" smtClean="0"/>
              <a:t>Türkiye’de faaliyet gösteren ve bilgi verme zorunluluğu olan kurumlar, merkez bankasının vermiş olduğu süre içersinde gerekli tüm bilgi, evrak ve vesikaları merkez bankasına iletmek zorundadır. </a:t>
            </a:r>
            <a:endParaRPr lang="tr-TR" dirty="0"/>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048672"/>
          </a:xfrm>
        </p:spPr>
        <p:txBody>
          <a:bodyPr>
            <a:normAutofit/>
          </a:bodyPr>
          <a:lstStyle/>
          <a:p>
            <a:r>
              <a:rPr lang="tr-TR" dirty="0" smtClean="0"/>
              <a:t>Üyelikten çekilmiş sayılanların durumu kurul kararı ile tespit edilerek, </a:t>
            </a:r>
            <a:r>
              <a:rPr lang="tr-TR" b="1" dirty="0" smtClean="0">
                <a:solidFill>
                  <a:srgbClr val="7030A0"/>
                </a:solidFill>
              </a:rPr>
              <a:t>durum Hazine ve Maliye Bakanı’na bildirilir</a:t>
            </a:r>
            <a:r>
              <a:rPr lang="tr-TR" b="1" dirty="0" smtClean="0">
                <a:solidFill>
                  <a:srgbClr val="7030A0"/>
                </a:solidFill>
              </a:rPr>
              <a:t> </a:t>
            </a:r>
            <a:r>
              <a:rPr lang="tr-TR" dirty="0" smtClean="0"/>
              <a:t>(BK, md. 87/2). </a:t>
            </a:r>
          </a:p>
          <a:p>
            <a:r>
              <a:rPr lang="tr-TR" dirty="0" smtClean="0"/>
              <a:t>Kurulun toplanma yeter sayısı 5’tir (BK, md. 87/3). </a:t>
            </a:r>
          </a:p>
          <a:p>
            <a:r>
              <a:rPr lang="tr-TR" dirty="0" smtClean="0"/>
              <a:t>Kurulda kararlar, en az 4 üyenin aynı yönde kabul oyu vermesiyle alınır. </a:t>
            </a:r>
          </a:p>
          <a:p>
            <a:r>
              <a:rPr lang="tr-TR" dirty="0" smtClean="0"/>
              <a:t>Buradaki karar yeter sayısı “nitelikli çoğunluk” olarak kabul edilebilir. </a:t>
            </a:r>
          </a:p>
          <a:p>
            <a:r>
              <a:rPr lang="tr-TR" dirty="0" smtClean="0"/>
              <a:t>Bazı durumlarda alınacak kararlar için yeter sayısı mevzuatça belirlenmiştir (BK, md. 87/3).   </a:t>
            </a:r>
            <a:endParaRPr lang="tr-TR" dirty="0"/>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Bu durumlara örnek olarak; bankaların kuruluş izinlerinin ve faaliyete geçme izinlerinin verilmesinde ortaya çıkmaktadır. </a:t>
            </a:r>
          </a:p>
          <a:p>
            <a:r>
              <a:rPr lang="tr-TR" dirty="0" smtClean="0"/>
              <a:t>Kurul, en az 5 üyenin aynı yönde karar vermesi ile karar alacaktır. </a:t>
            </a:r>
          </a:p>
          <a:p>
            <a:r>
              <a:rPr lang="tr-TR" dirty="0" smtClean="0"/>
              <a:t>Üyeler katıldıkları toplantılarda çekimser oy kullanamazlar (BK, md. 87/3). </a:t>
            </a:r>
            <a:endParaRPr lang="tr-TR" dirty="0"/>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048672"/>
          </a:xfrm>
        </p:spPr>
        <p:txBody>
          <a:bodyPr>
            <a:normAutofit/>
          </a:bodyPr>
          <a:lstStyle/>
          <a:p>
            <a:r>
              <a:rPr lang="tr-TR" dirty="0" smtClean="0"/>
              <a:t>Karar yeter sayısına ulaşılamayan konular bir sonraki gündeme dâhil edilir. </a:t>
            </a:r>
          </a:p>
          <a:p>
            <a:r>
              <a:rPr lang="tr-TR" dirty="0" smtClean="0"/>
              <a:t>Aynı konu ile ilgili ikinci toplantıda yine nitelikli çoğunluk aranır. </a:t>
            </a:r>
          </a:p>
          <a:p>
            <a:r>
              <a:rPr lang="tr-TR" dirty="0" smtClean="0"/>
              <a:t>Bu toplantıda eşitlik olması hâlinde kurul başkanın bulunduğu tarafın oyu üstün sayılarak karar alınır (BK, md. 87/3). </a:t>
            </a:r>
          </a:p>
          <a:p>
            <a:endParaRPr lang="tr-TR" dirty="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3157"/>
            <a:ext cx="8229600" cy="6126163"/>
          </a:xfrm>
        </p:spPr>
        <p:txBody>
          <a:bodyPr/>
          <a:lstStyle/>
          <a:p>
            <a:r>
              <a:rPr lang="tr-TR" dirty="0" smtClean="0"/>
              <a:t>Kurul kararı tutanakla tespit edilir ve o an ya da en geç toplantıyı izleyen işgünü içersinde, toplantıya katılan tüm üyeler tarafından imzalanır (BK, md. 87/3). </a:t>
            </a:r>
          </a:p>
          <a:p>
            <a:r>
              <a:rPr lang="tr-TR" dirty="0" smtClean="0"/>
              <a:t>Kurul kararları yapılan toplantı tarihini takip eden 15 gün içersinde; kararların ve varsa muhalefet şerhlerinin gerekçeleri ve kararların imza edilmesiyle birlikte uygulanabilir hale gelir (BK, md. 87/5).</a:t>
            </a:r>
            <a:endParaRPr lang="tr-TR" dirty="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err="1" smtClean="0"/>
              <a:t>BDDKur</a:t>
            </a:r>
            <a:r>
              <a:rPr lang="tr-TR" dirty="0" smtClean="0"/>
              <a:t> tarafından alınan kararlara karşı yargı yolu açıktır. </a:t>
            </a:r>
          </a:p>
          <a:p>
            <a:r>
              <a:rPr lang="tr-TR" dirty="0" smtClean="0"/>
              <a:t>Kamu tüzel kişi kabul edilen </a:t>
            </a:r>
            <a:r>
              <a:rPr lang="tr-TR" dirty="0" err="1" smtClean="0"/>
              <a:t>BDDK’nin</a:t>
            </a:r>
            <a:r>
              <a:rPr lang="tr-TR" dirty="0" smtClean="0"/>
              <a:t> organı olan kurulun verdiği kararlara karşı idari yargı yoluna başvurulur (BK, md. 105/1). </a:t>
            </a:r>
          </a:p>
          <a:p>
            <a:r>
              <a:rPr lang="tr-TR" dirty="0" smtClean="0"/>
              <a:t>İptal ya da tam yargı davası şeklinde açılacak davalarda ilk derece yargı yeri idare mahkemesidir. </a:t>
            </a:r>
            <a:endParaRPr lang="tr-TR"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Dava İYUK md. 20/</a:t>
            </a:r>
            <a:r>
              <a:rPr lang="tr-TR" dirty="0" err="1" smtClean="0"/>
              <a:t>A’ya</a:t>
            </a:r>
            <a:r>
              <a:rPr lang="tr-TR" dirty="0" smtClean="0"/>
              <a:t> göre ivedi yargılama usulüne tabidir. </a:t>
            </a:r>
          </a:p>
          <a:p>
            <a:r>
              <a:rPr lang="tr-TR" dirty="0" smtClean="0"/>
              <a:t>Dava, yargı yerinin öncelikli çözmesi gereken davalardandır (BK, md. 105/1).  </a:t>
            </a:r>
          </a:p>
          <a:p>
            <a:r>
              <a:rPr lang="tr-TR" dirty="0" smtClean="0"/>
              <a:t>Benzer şekilde </a:t>
            </a:r>
            <a:r>
              <a:rPr lang="tr-TR" dirty="0" err="1" smtClean="0"/>
              <a:t>BDDKur</a:t>
            </a:r>
            <a:r>
              <a:rPr lang="tr-TR" dirty="0" smtClean="0"/>
              <a:t> tarafından yapılan düzenleyici işlemlere karşı ilişkili olan bakanlık iptal davası açmaya yetkilidir (BK, md. 105/1). </a:t>
            </a:r>
          </a:p>
          <a:p>
            <a:endParaRPr lang="tr-TR" dirty="0" smtClean="0"/>
          </a:p>
          <a:p>
            <a:endParaRPr lang="tr-TR" dirty="0"/>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Kurul Başkan ve üyelerinin </a:t>
            </a:r>
            <a:r>
              <a:rPr lang="tr-TR" dirty="0" err="1" smtClean="0"/>
              <a:t>BK’nin</a:t>
            </a:r>
            <a:r>
              <a:rPr lang="tr-TR" dirty="0" smtClean="0"/>
              <a:t> 87’nci maddesi altıncı fıkrasında belirtilen yakınları ile ilgili konularda toplantıya katılmaları ve oy kullanmaları yasaklanmıştır. </a:t>
            </a:r>
          </a:p>
          <a:p>
            <a:r>
              <a:rPr lang="tr-TR" dirty="0" smtClean="0"/>
              <a:t>Böyle bir durum karar tutanağına işlenmek zorundadır. Mezkûr maddenin devam eden yedinci fıkrasında toplantılarda gizlilik ilkesinin geçerli olacağı, ihtiyaç halinde kurul personelinin toplantıya davet edilerek dinleneceği, ancak kararlar alınırken başkan ve üyeler dışında hiçbir kimsenin toplantı yerinde bulunamayacağı hükmedilmiştir. </a:t>
            </a:r>
          </a:p>
          <a:p>
            <a:endParaRPr lang="tr-TR" dirty="0"/>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lnSpcReduction="10000"/>
          </a:bodyPr>
          <a:lstStyle/>
          <a:p>
            <a:r>
              <a:rPr lang="tr-TR" dirty="0" smtClean="0"/>
              <a:t>Alınan ve 15 günlük süre içinde uygulanabilir duruma getirilen kararlar 7 gün içinde </a:t>
            </a:r>
            <a:r>
              <a:rPr lang="tr-TR" b="1" dirty="0" smtClean="0">
                <a:solidFill>
                  <a:srgbClr val="7030A0"/>
                </a:solidFill>
              </a:rPr>
              <a:t>Hazine ve Maliye Bakanlığı’na</a:t>
            </a:r>
            <a:r>
              <a:rPr lang="tr-TR" dirty="0" smtClean="0"/>
              <a:t> </a:t>
            </a:r>
            <a:r>
              <a:rPr lang="tr-TR" dirty="0" smtClean="0"/>
              <a:t>bildirilir (BK, md. 87/8). </a:t>
            </a:r>
          </a:p>
          <a:p>
            <a:r>
              <a:rPr lang="tr-TR" dirty="0" smtClean="0"/>
              <a:t>Aynı süre içersinde kurul kararlarının </a:t>
            </a:r>
            <a:r>
              <a:rPr lang="tr-TR" dirty="0" err="1" smtClean="0"/>
              <a:t>RG’de</a:t>
            </a:r>
            <a:r>
              <a:rPr lang="tr-TR" dirty="0" smtClean="0"/>
              <a:t> yayınlanması gerekir (BK, md. 87/8). </a:t>
            </a:r>
          </a:p>
          <a:p>
            <a:r>
              <a:rPr lang="tr-TR" dirty="0" smtClean="0"/>
              <a:t>Denetleyici nitelik taşıyan kararlar kamuoyuna duyurulur (BK, md. 87/8). </a:t>
            </a:r>
          </a:p>
          <a:p>
            <a:r>
              <a:rPr lang="tr-TR" dirty="0" smtClean="0"/>
              <a:t>Kurul bazı (ülke ekonomisi ve kamu düzeni açısından sakıncalı olan denetleyici nitelikteki kararlar olması gibi) hallerde kararların yayımlanmamasına karar verebilir (BK, md. 87/8).</a:t>
            </a:r>
            <a:endParaRPr lang="tr-TR" dirty="0"/>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BAŞKANLIK </a:t>
            </a: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Başkan</a:t>
            </a:r>
            <a:endParaRPr lang="tr-TR" dirty="0"/>
          </a:p>
        </p:txBody>
      </p:sp>
      <p:sp>
        <p:nvSpPr>
          <p:cNvPr id="3" name="2 İçerik Yer Tutucusu"/>
          <p:cNvSpPr>
            <a:spLocks noGrp="1"/>
          </p:cNvSpPr>
          <p:nvPr>
            <p:ph idx="1"/>
          </p:nvPr>
        </p:nvSpPr>
        <p:spPr/>
        <p:txBody>
          <a:bodyPr>
            <a:normAutofit/>
          </a:bodyPr>
          <a:lstStyle/>
          <a:p>
            <a:r>
              <a:rPr lang="tr-TR" dirty="0" err="1" smtClean="0"/>
              <a:t>BDDK’nin</a:t>
            </a:r>
            <a:r>
              <a:rPr lang="tr-TR" dirty="0" smtClean="0"/>
              <a:t> en üst yöneticisi olan başkan, </a:t>
            </a:r>
            <a:r>
              <a:rPr lang="tr-TR" dirty="0" err="1" smtClean="0"/>
              <a:t>BDDK’nin</a:t>
            </a:r>
            <a:r>
              <a:rPr lang="tr-TR" dirty="0" smtClean="0"/>
              <a:t> </a:t>
            </a:r>
            <a:r>
              <a:rPr lang="tr-TR" b="1" dirty="0" smtClean="0"/>
              <a:t>genel yönetim ve temsilinden </a:t>
            </a:r>
            <a:r>
              <a:rPr lang="tr-TR" dirty="0" smtClean="0"/>
              <a:t>sorumludur (BK, md. 89/1). </a:t>
            </a:r>
          </a:p>
          <a:p>
            <a:r>
              <a:rPr lang="tr-TR" dirty="0" smtClean="0"/>
              <a:t>Daha öncede ifade edildiği üzere </a:t>
            </a:r>
            <a:r>
              <a:rPr lang="tr-TR" dirty="0" err="1" smtClean="0"/>
              <a:t>BDDKur’un</a:t>
            </a:r>
            <a:r>
              <a:rPr lang="tr-TR" dirty="0" smtClean="0"/>
              <a:t> başkanı aynı zamanda kurumunda başkanı kabul edilmektedir.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smtClean="0"/>
              <a:t>TCMB</a:t>
            </a:r>
            <a:r>
              <a:rPr lang="tr-TR" dirty="0" smtClean="0"/>
              <a:t> bankalardan ve banka benzeri diğer kuruluşlardan bilgi isteyebileceği gibi onları denetleyen ve düzenleyen </a:t>
            </a:r>
            <a:r>
              <a:rPr lang="tr-TR" b="1" dirty="0" err="1" smtClean="0"/>
              <a:t>BDDK’den</a:t>
            </a:r>
            <a:r>
              <a:rPr lang="tr-TR" b="1" dirty="0" smtClean="0"/>
              <a:t> de bilgi talebinde bulunabilir</a:t>
            </a:r>
            <a:r>
              <a:rPr lang="tr-TR" dirty="0" smtClean="0"/>
              <a:t>. </a:t>
            </a:r>
          </a:p>
          <a:p>
            <a:r>
              <a:rPr lang="tr-TR" b="1" dirty="0" smtClean="0"/>
              <a:t>TCMB</a:t>
            </a:r>
            <a:r>
              <a:rPr lang="tr-TR" dirty="0" smtClean="0"/>
              <a:t>, elde ettiği bilgi ve belgelerden vardığı sonuçları, </a:t>
            </a:r>
            <a:r>
              <a:rPr lang="tr-TR" b="1" dirty="0" smtClean="0">
                <a:solidFill>
                  <a:srgbClr val="7030A0"/>
                </a:solidFill>
              </a:rPr>
              <a:t>Cumhurbaşkanlığı’na </a:t>
            </a:r>
            <a:r>
              <a:rPr lang="tr-TR" b="1" dirty="0" smtClean="0"/>
              <a:t>ve </a:t>
            </a:r>
            <a:r>
              <a:rPr lang="tr-TR" b="1" dirty="0" err="1" smtClean="0"/>
              <a:t>BDDK’ye</a:t>
            </a:r>
            <a:r>
              <a:rPr lang="tr-TR" b="1" dirty="0" smtClean="0"/>
              <a:t> </a:t>
            </a:r>
            <a:r>
              <a:rPr lang="tr-TR" dirty="0" smtClean="0"/>
              <a:t>veya yetkili diğer kurum ya da kuruluşlara </a:t>
            </a:r>
            <a:r>
              <a:rPr lang="tr-TR" b="1" dirty="0" smtClean="0"/>
              <a:t>bildirir.</a:t>
            </a:r>
            <a:endParaRPr lang="tr-TR" b="1" dirty="0"/>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Doğaldır ki; kurulun başına atanan başkan aynı zamanda kurumunda başkanı olarak atanmaktadır. </a:t>
            </a:r>
          </a:p>
          <a:p>
            <a:r>
              <a:rPr lang="tr-TR" dirty="0" smtClean="0"/>
              <a:t>Başkanlık organı; </a:t>
            </a:r>
          </a:p>
          <a:p>
            <a:pPr lvl="1"/>
            <a:r>
              <a:rPr lang="tr-TR" dirty="0" smtClean="0"/>
              <a:t>başkan, </a:t>
            </a:r>
          </a:p>
          <a:p>
            <a:pPr lvl="1"/>
            <a:r>
              <a:rPr lang="tr-TR" dirty="0" smtClean="0"/>
              <a:t>başkan yardımcıları, </a:t>
            </a:r>
          </a:p>
          <a:p>
            <a:pPr lvl="1"/>
            <a:r>
              <a:rPr lang="tr-TR" dirty="0" smtClean="0"/>
              <a:t>başkanlık müşavirleri ve </a:t>
            </a:r>
          </a:p>
          <a:p>
            <a:pPr lvl="1"/>
            <a:r>
              <a:rPr lang="tr-TR" dirty="0" smtClean="0"/>
              <a:t>hizmet birimlerinden oluşur (BDDKTY, md. 8).</a:t>
            </a:r>
            <a:endParaRPr lang="tr-TR"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Kurum başkanının kanunla belirlenmiş pek çok görevi bulunmaktadır. </a:t>
            </a:r>
          </a:p>
          <a:p>
            <a:r>
              <a:rPr lang="tr-TR" dirty="0" smtClean="0"/>
              <a:t>Başkan bunlardan bazılarını yetki sınırlarını belirlemek ve yazılı olmak koşuluyla alt kademedeki görevlilere devretme yetkisi bulunmaktadır (BK, md. 89/3).</a:t>
            </a:r>
          </a:p>
          <a:p>
            <a:endParaRPr lang="tr-TR" dirty="0" smtClean="0"/>
          </a:p>
          <a:p>
            <a:endParaRPr lang="tr-TR" dirty="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Şekil 9 Banka Düzenleme Denetleme Kurulu Başkanlık Organı</a:t>
            </a:r>
            <a:endParaRPr lang="tr-TR" dirty="0"/>
          </a:p>
        </p:txBody>
      </p:sp>
      <p:graphicFrame>
        <p:nvGraphicFramePr>
          <p:cNvPr id="4" name="3 Diyagram"/>
          <p:cNvGraphicFramePr/>
          <p:nvPr/>
        </p:nvGraphicFramePr>
        <p:xfrm>
          <a:off x="1187624" y="1844824"/>
          <a:ext cx="7272808" cy="30963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fontScale="85000" lnSpcReduction="20000"/>
          </a:bodyPr>
          <a:lstStyle/>
          <a:p>
            <a:r>
              <a:rPr lang="tr-TR" dirty="0" smtClean="0"/>
              <a:t>Başkanın görev ve yetkileri şunlardır (BK, 89/2):</a:t>
            </a:r>
          </a:p>
          <a:p>
            <a:pPr lvl="1"/>
            <a:r>
              <a:rPr lang="tr-TR" i="1" dirty="0" smtClean="0"/>
              <a:t>“...</a:t>
            </a:r>
            <a:endParaRPr lang="tr-TR" dirty="0" smtClean="0"/>
          </a:p>
          <a:p>
            <a:pPr lvl="1"/>
            <a:r>
              <a:rPr lang="tr-TR" i="1" dirty="0" smtClean="0"/>
              <a:t>Kurul toplantılarının gündemini, gün ve saatini belirlemek, toplantıları idare etmek, gündeme alınmayan başvurular hakkında gerekli işlemleri yapmak ve bunlara ilişkin olarak Kurula bilgi vermek.</a:t>
            </a:r>
            <a:endParaRPr lang="tr-TR" dirty="0" smtClean="0"/>
          </a:p>
          <a:p>
            <a:pPr lvl="1"/>
            <a:r>
              <a:rPr lang="tr-TR" i="1" dirty="0" smtClean="0"/>
              <a:t>Kurul kararlarının yayımlanmasını veya tebliğini sağlamak, bu kararların gereğinin yerine getirilmesini temin etmek ve uygulanmasını izlemek.</a:t>
            </a:r>
            <a:endParaRPr lang="tr-TR" dirty="0" smtClean="0"/>
          </a:p>
          <a:p>
            <a:pPr lvl="1"/>
            <a:r>
              <a:rPr lang="tr-TR" i="1" dirty="0" smtClean="0"/>
              <a:t>Hizmet birimlerinden gelen önerilere son şeklini vererek Kurula sunmak.</a:t>
            </a:r>
            <a:endParaRPr lang="tr-TR" dirty="0" smtClean="0"/>
          </a:p>
          <a:p>
            <a:pPr lvl="1"/>
            <a:r>
              <a:rPr lang="tr-TR" i="1" dirty="0" smtClean="0"/>
              <a:t>Kurulun belirlediği stratejilere, amaç ve hedeflere uygun olarak, Kurumun yıllık bütçesi ile malî tablolarını hazırlamak.</a:t>
            </a:r>
            <a:endParaRPr lang="tr-TR" dirty="0" smtClean="0"/>
          </a:p>
          <a:p>
            <a:pPr lvl="1"/>
            <a:r>
              <a:rPr lang="tr-TR" i="1" dirty="0" smtClean="0"/>
              <a:t>Hizmet birimlerinin, verimli ve uyumlu bir biçimde çalışmasının en üst düzeyde organizasyonu ve koordinasyonunu sağlamak, Kurum hizmet birimleri arasında çıkabilecek görev ve yetki sorunlarını çözmek.</a:t>
            </a:r>
            <a:endParaRPr lang="tr-TR" dirty="0" smtClean="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fontScale="92500" lnSpcReduction="20000"/>
          </a:bodyPr>
          <a:lstStyle/>
          <a:p>
            <a:pPr lvl="1"/>
            <a:r>
              <a:rPr lang="tr-TR" i="1" dirty="0" smtClean="0"/>
              <a:t>Yıllık faaliyet raporlarını hazırlamak, amaç ve hedeflere, performans ölçütlerine göre faaliyetlerin değerlendirilmesini yaptırmak ve bunları Kurula sunmak. </a:t>
            </a:r>
            <a:endParaRPr lang="tr-TR" dirty="0" smtClean="0"/>
          </a:p>
          <a:p>
            <a:pPr lvl="1"/>
            <a:r>
              <a:rPr lang="tr-TR" i="1" dirty="0" smtClean="0"/>
              <a:t>Kurumun faaliyet gösterdiği alanda strateji, politikalar ve ilgili mevzuat ile Başkanlığın ve çalışanların performans ölçütleri hakkında değerlendirme yapmak.</a:t>
            </a:r>
            <a:endParaRPr lang="tr-TR" dirty="0" smtClean="0"/>
          </a:p>
          <a:p>
            <a:pPr lvl="1"/>
            <a:r>
              <a:rPr lang="tr-TR" i="1" dirty="0" smtClean="0"/>
              <a:t>Kurumun diğer kuruluşlarla ilişkilerini yürütmek ve Kurumu temsil etmek.</a:t>
            </a:r>
            <a:endParaRPr lang="tr-TR" dirty="0" smtClean="0"/>
          </a:p>
          <a:p>
            <a:pPr lvl="1"/>
            <a:r>
              <a:rPr lang="tr-TR" i="1" dirty="0" smtClean="0"/>
              <a:t>Kurul tarafından atanması öngörülenler dışındaki Kurum personelini atamak.</a:t>
            </a:r>
            <a:endParaRPr lang="tr-TR" dirty="0" smtClean="0"/>
          </a:p>
          <a:p>
            <a:pPr lvl="1"/>
            <a:r>
              <a:rPr lang="tr-TR" i="1" dirty="0" smtClean="0"/>
              <a:t>Kurum başkanı adına imzaya yetkili personelin görev ve yetki alanını belirlemek.</a:t>
            </a:r>
            <a:endParaRPr lang="tr-TR" dirty="0" smtClean="0"/>
          </a:p>
          <a:p>
            <a:pPr lvl="1"/>
            <a:r>
              <a:rPr lang="tr-TR" i="1" dirty="0" smtClean="0"/>
              <a:t>Kurumun yönetim ve işleyişine ilişkin diğer görevleri yerine getirmek.</a:t>
            </a:r>
            <a:endParaRPr lang="tr-TR" dirty="0" smtClean="0"/>
          </a:p>
          <a:p>
            <a:pPr lvl="1"/>
            <a:r>
              <a:rPr lang="tr-TR" i="1" dirty="0" smtClean="0"/>
              <a:t>...</a:t>
            </a:r>
            <a:r>
              <a:rPr lang="tr-TR" dirty="0" smtClean="0"/>
              <a:t>”</a:t>
            </a:r>
            <a:endParaRPr lang="tr-TR" dirty="0"/>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Başkan Yardımcıları</a:t>
            </a:r>
            <a:endParaRPr lang="tr-TR" dirty="0"/>
          </a:p>
        </p:txBody>
      </p:sp>
      <p:sp>
        <p:nvSpPr>
          <p:cNvPr id="3" name="2 İçerik Yer Tutucusu"/>
          <p:cNvSpPr>
            <a:spLocks noGrp="1"/>
          </p:cNvSpPr>
          <p:nvPr>
            <p:ph idx="1"/>
          </p:nvPr>
        </p:nvSpPr>
        <p:spPr/>
        <p:txBody>
          <a:bodyPr>
            <a:normAutofit/>
          </a:bodyPr>
          <a:lstStyle/>
          <a:p>
            <a:r>
              <a:rPr lang="tr-TR" dirty="0" err="1" smtClean="0"/>
              <a:t>BDDKur</a:t>
            </a:r>
            <a:r>
              <a:rPr lang="tr-TR" dirty="0" smtClean="0"/>
              <a:t> alacağı kararla, başkana yardımcı olmak üzere </a:t>
            </a:r>
            <a:r>
              <a:rPr lang="tr-TR" b="1" dirty="0" smtClean="0"/>
              <a:t>5 başkan yardımcısı atanmasına </a:t>
            </a:r>
            <a:r>
              <a:rPr lang="tr-TR" dirty="0" smtClean="0"/>
              <a:t>karar verir (BK, md. 90/1). </a:t>
            </a:r>
          </a:p>
          <a:p>
            <a:r>
              <a:rPr lang="tr-TR" dirty="0" smtClean="0"/>
              <a:t>Başkan yardımcıları </a:t>
            </a:r>
            <a:r>
              <a:rPr lang="tr-TR" b="1" dirty="0" err="1" smtClean="0"/>
              <a:t>BDDKur</a:t>
            </a:r>
            <a:r>
              <a:rPr lang="tr-TR" b="1" dirty="0" smtClean="0"/>
              <a:t> üyelerinin taşımaları gereken şartları taşımak zorunda</a:t>
            </a:r>
            <a:r>
              <a:rPr lang="tr-TR" dirty="0" smtClean="0"/>
              <a:t>dır (BK, md. 90/1). </a:t>
            </a: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597352"/>
          </a:xfrm>
        </p:spPr>
        <p:txBody>
          <a:bodyPr>
            <a:normAutofit/>
          </a:bodyPr>
          <a:lstStyle/>
          <a:p>
            <a:r>
              <a:rPr lang="tr-TR" dirty="0" smtClean="0"/>
              <a:t>Başkan </a:t>
            </a:r>
            <a:r>
              <a:rPr lang="tr-TR" b="1" dirty="0" smtClean="0"/>
              <a:t>yardımcılarından birine</a:t>
            </a:r>
            <a:r>
              <a:rPr lang="tr-TR" dirty="0" smtClean="0"/>
              <a:t>, </a:t>
            </a:r>
            <a:r>
              <a:rPr lang="tr-TR" dirty="0" smtClean="0">
                <a:effectLst>
                  <a:outerShdw blurRad="38100" dist="38100" dir="2700000" algn="tl">
                    <a:srgbClr val="000000">
                      <a:alpha val="43137"/>
                    </a:srgbClr>
                  </a:outerShdw>
                </a:effectLst>
              </a:rPr>
              <a:t>yerinde denetim ve gözetimle görevli birimlerin sorumluluğu verilir</a:t>
            </a:r>
            <a:r>
              <a:rPr lang="tr-TR" dirty="0" smtClean="0"/>
              <a:t>. </a:t>
            </a:r>
          </a:p>
          <a:p>
            <a:r>
              <a:rPr lang="tr-TR" b="1" dirty="0" smtClean="0"/>
              <a:t>Başkan yardımcılarının </a:t>
            </a:r>
            <a:r>
              <a:rPr lang="tr-TR" dirty="0" smtClean="0"/>
              <a:t>sorumlu olacakları </a:t>
            </a:r>
            <a:r>
              <a:rPr lang="tr-TR" b="1" dirty="0" smtClean="0"/>
              <a:t>görev alanları</a:t>
            </a:r>
            <a:r>
              <a:rPr lang="tr-TR" dirty="0" smtClean="0"/>
              <a:t>, onların mesleki deneyimlerini dikkate alarak </a:t>
            </a:r>
            <a:r>
              <a:rPr lang="tr-TR" b="1" dirty="0" smtClean="0"/>
              <a:t>belirleme</a:t>
            </a:r>
            <a:r>
              <a:rPr lang="tr-TR" dirty="0" smtClean="0"/>
              <a:t> göre </a:t>
            </a:r>
            <a:r>
              <a:rPr lang="tr-TR" b="1" dirty="0" smtClean="0"/>
              <a:t>başkana verilmiş</a:t>
            </a:r>
            <a:r>
              <a:rPr lang="tr-TR" dirty="0" smtClean="0"/>
              <a:t>tir (BDDKTY, md. 11/2). </a:t>
            </a:r>
          </a:p>
          <a:p>
            <a:r>
              <a:rPr lang="tr-TR" dirty="0" smtClean="0"/>
              <a:t>Başkanlar gibi başkan yardımcıları da yetki ve görevlerinden bazılarını sınırlarını belirlemek ve yazılı olmak koşuluyla alt kademe görevlilerine devredebilir (BK, md. 90/1).</a:t>
            </a:r>
            <a:endParaRPr lang="tr-TR" dirty="0"/>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Başkan yardımcılarının en önemli işlevi </a:t>
            </a:r>
            <a:r>
              <a:rPr lang="tr-TR" i="1" u="sng" dirty="0" smtClean="0"/>
              <a:t>başkan tarafından verilen görevleri yerine getirmektir </a:t>
            </a:r>
            <a:r>
              <a:rPr lang="tr-TR" dirty="0" smtClean="0"/>
              <a:t>(BDDKTY, md. 11/3). </a:t>
            </a:r>
          </a:p>
          <a:p>
            <a:r>
              <a:rPr lang="tr-TR" dirty="0" smtClean="0"/>
              <a:t>Diğer taraftan, </a:t>
            </a:r>
            <a:r>
              <a:rPr lang="tr-TR" b="1" dirty="0" smtClean="0"/>
              <a:t>kurulun yönetim kademeleri ile hizmet birimleri arasındaki işbirliği</a:t>
            </a:r>
            <a:r>
              <a:rPr lang="tr-TR" dirty="0" smtClean="0"/>
              <a:t>nin s</a:t>
            </a:r>
            <a:r>
              <a:rPr lang="tr-TR" b="1" dirty="0" smtClean="0"/>
              <a:t>ağlanması</a:t>
            </a:r>
            <a:r>
              <a:rPr lang="tr-TR" dirty="0" smtClean="0"/>
              <a:t> </a:t>
            </a:r>
            <a:r>
              <a:rPr lang="tr-TR" dirty="0" smtClean="0">
                <a:solidFill>
                  <a:srgbClr val="FF0000"/>
                </a:solidFill>
              </a:rPr>
              <a:t>başkan yardımcılarının görev</a:t>
            </a:r>
            <a:r>
              <a:rPr lang="tr-TR" dirty="0" smtClean="0"/>
              <a:t>leri arasında yer almaktadır (BDDKTY, md. 11/3).  </a:t>
            </a:r>
          </a:p>
          <a:p>
            <a:endParaRPr lang="tr-TR" dirty="0"/>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Ayrıca başkan yardımcılarının mevzuattan doğan yükümlülük ve görevlerinin yanında kurulca sorumlulukları altında bulunan alt kademe birimlere verilen görevlerin yerine getirilmesinden sorumludurlar (BDDKTY, md. 11/4).</a:t>
            </a:r>
            <a:endParaRPr lang="tr-TR" dirty="0"/>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Başkanlık Müsteşarları</a:t>
            </a:r>
            <a:endParaRPr lang="tr-TR" dirty="0"/>
          </a:p>
        </p:txBody>
      </p:sp>
      <p:sp>
        <p:nvSpPr>
          <p:cNvPr id="3" name="2 İçerik Yer Tutucusu"/>
          <p:cNvSpPr>
            <a:spLocks noGrp="1"/>
          </p:cNvSpPr>
          <p:nvPr>
            <p:ph idx="1"/>
          </p:nvPr>
        </p:nvSpPr>
        <p:spPr/>
        <p:txBody>
          <a:bodyPr/>
          <a:lstStyle/>
          <a:p>
            <a:r>
              <a:rPr lang="tr-TR" b="1" dirty="0" smtClean="0"/>
              <a:t>Başkanlık müsteşarlığı</a:t>
            </a:r>
            <a:r>
              <a:rPr lang="tr-TR" dirty="0" smtClean="0"/>
              <a:t> </a:t>
            </a:r>
            <a:r>
              <a:rPr lang="tr-TR" dirty="0" err="1" smtClean="0"/>
              <a:t>BK’nin</a:t>
            </a:r>
            <a:r>
              <a:rPr lang="tr-TR" dirty="0" smtClean="0"/>
              <a:t> 91’inci maddesi üçüncü fıkrasından doğan yetkiye dayanılarak; </a:t>
            </a:r>
            <a:r>
              <a:rPr lang="tr-TR" b="1" dirty="0" smtClean="0"/>
              <a:t>başkanın özel alanlarda ihtiyaç duyduğu danışmanlık hizmetinin sağlanması </a:t>
            </a:r>
            <a:r>
              <a:rPr lang="tr-TR" dirty="0" smtClean="0"/>
              <a:t>adına, </a:t>
            </a:r>
            <a:r>
              <a:rPr lang="tr-TR" dirty="0" err="1" smtClean="0"/>
              <a:t>BDDKTY’nin</a:t>
            </a:r>
            <a:r>
              <a:rPr lang="tr-TR" dirty="0" smtClean="0"/>
              <a:t> 12’nci maddesinde düzenlenmiştir. </a:t>
            </a:r>
          </a:p>
          <a:p>
            <a:endParaRPr lang="tr-T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TCMB, 6 farklı organa sahiptir. </a:t>
            </a:r>
          </a:p>
          <a:p>
            <a:r>
              <a:rPr lang="tr-TR" dirty="0" smtClean="0"/>
              <a:t>Bunlar aşağıda yer alan Şekil 5’de verilmiştir. </a:t>
            </a:r>
          </a:p>
          <a:p>
            <a:endParaRPr lang="tr-TR" dirty="0"/>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Autofit/>
          </a:bodyPr>
          <a:lstStyle/>
          <a:p>
            <a:r>
              <a:rPr lang="tr-TR" sz="4000" b="1" dirty="0" smtClean="0"/>
              <a:t>Şekil 10 Bankacılık Düzenleme Denetleme Kurumu Organizasyon Şeması</a:t>
            </a:r>
            <a:endParaRPr lang="tr-TR" sz="4000" dirty="0"/>
          </a:p>
        </p:txBody>
      </p:sp>
      <p:pic>
        <p:nvPicPr>
          <p:cNvPr id="4" name="3 Resim"/>
          <p:cNvPicPr/>
          <p:nvPr/>
        </p:nvPicPr>
        <p:blipFill>
          <a:blip r:embed="rId2" cstate="print"/>
          <a:srcRect/>
          <a:stretch>
            <a:fillRect/>
          </a:stretch>
        </p:blipFill>
        <p:spPr bwMode="auto">
          <a:xfrm>
            <a:off x="395536" y="1845248"/>
            <a:ext cx="8496944" cy="5012752"/>
          </a:xfrm>
          <a:prstGeom prst="rect">
            <a:avLst/>
          </a:prstGeom>
          <a:noFill/>
          <a:ln w="9525">
            <a:noFill/>
            <a:miter lim="800000"/>
            <a:headEnd/>
            <a:tailEnd/>
          </a:ln>
        </p:spPr>
      </p:pic>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336704"/>
          </a:xfrm>
        </p:spPr>
        <p:txBody>
          <a:bodyPr>
            <a:normAutofit/>
          </a:bodyPr>
          <a:lstStyle/>
          <a:p>
            <a:r>
              <a:rPr lang="tr-TR" dirty="0" smtClean="0"/>
              <a:t>Buna göre; gerekli görülen hallerde </a:t>
            </a:r>
            <a:r>
              <a:rPr lang="tr-TR" b="1" dirty="0" smtClean="0"/>
              <a:t>danışmanlık hizmeti alınması </a:t>
            </a:r>
            <a:r>
              <a:rPr lang="tr-TR" dirty="0" smtClean="0"/>
              <a:t>ya da başkan tarafından verilecek diğer görevlerin yapılması adına BDDK bünyesinde </a:t>
            </a:r>
            <a:r>
              <a:rPr lang="tr-TR" b="1" dirty="0" smtClean="0"/>
              <a:t>başkanlık müsteşarları istihdam edilebilir</a:t>
            </a:r>
            <a:r>
              <a:rPr lang="tr-TR" dirty="0" smtClean="0"/>
              <a:t>. </a:t>
            </a:r>
          </a:p>
          <a:p>
            <a:r>
              <a:rPr lang="tr-TR" dirty="0" smtClean="0"/>
              <a:t>Müsteşarların </a:t>
            </a:r>
            <a:r>
              <a:rPr lang="tr-TR" dirty="0" smtClean="0">
                <a:solidFill>
                  <a:srgbClr val="FF0000"/>
                </a:solidFill>
                <a:effectLst>
                  <a:outerShdw blurRad="38100" dist="38100" dir="2700000" algn="tl">
                    <a:srgbClr val="000000">
                      <a:alpha val="43137"/>
                    </a:srgbClr>
                  </a:outerShdw>
                </a:effectLst>
              </a:rPr>
              <a:t>hukuk, basın, halkla ilişkiler, yönetim ve finans gibi </a:t>
            </a:r>
            <a:r>
              <a:rPr lang="tr-TR" dirty="0" smtClean="0"/>
              <a:t>alanlarda istihdam edileceği ve bu müsteşarların sayısının </a:t>
            </a:r>
            <a:r>
              <a:rPr lang="tr-TR" b="1" dirty="0" smtClean="0"/>
              <a:t>15’i geçemeyeceği</a:t>
            </a:r>
            <a:r>
              <a:rPr lang="tr-TR" dirty="0" smtClean="0"/>
              <a:t> yine mezkûr yönetmelikte yer alan düzenlemelerdir. </a:t>
            </a:r>
          </a:p>
          <a:p>
            <a:endParaRPr lang="tr-TR" dirty="0"/>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Dikkat edileceği üzere; yönetmelikte mesleki alanlar </a:t>
            </a:r>
            <a:r>
              <a:rPr lang="tr-TR" i="1" dirty="0" smtClean="0"/>
              <a:t>“...gibi alanlar...”</a:t>
            </a:r>
            <a:r>
              <a:rPr lang="tr-TR" dirty="0" smtClean="0"/>
              <a:t> şeklinde düzenlendiğinden </a:t>
            </a:r>
            <a:r>
              <a:rPr lang="tr-TR" b="1" dirty="0" smtClean="0"/>
              <a:t>danışmanlık hizmetinin alınacağı mesleki alan sınırlandırılmamış</a:t>
            </a:r>
            <a:r>
              <a:rPr lang="tr-TR" dirty="0" smtClean="0"/>
              <a:t>tır.</a:t>
            </a:r>
          </a:p>
          <a:p>
            <a:r>
              <a:rPr lang="tr-TR" dirty="0" smtClean="0"/>
              <a:t>Müşavirlerin görevlendirilmeleri başkan tarafından gerçekleştirilir.</a:t>
            </a:r>
            <a:endParaRPr lang="tr-TR" dirty="0"/>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3157"/>
            <a:ext cx="8229600" cy="6674843"/>
          </a:xfrm>
        </p:spPr>
        <p:txBody>
          <a:bodyPr>
            <a:normAutofit/>
          </a:bodyPr>
          <a:lstStyle/>
          <a:p>
            <a:r>
              <a:rPr lang="tr-TR" dirty="0" smtClean="0"/>
              <a:t>Yönetmelikte yer alan hükmün devamında </a:t>
            </a:r>
            <a:r>
              <a:rPr lang="tr-TR" b="1" dirty="0" smtClean="0"/>
              <a:t>müşavir olarak atanacaklarda</a:t>
            </a:r>
            <a:r>
              <a:rPr lang="tr-TR" dirty="0" smtClean="0"/>
              <a:t>; </a:t>
            </a:r>
            <a:r>
              <a:rPr lang="tr-TR" dirty="0" smtClean="0">
                <a:solidFill>
                  <a:srgbClr val="FF0000"/>
                </a:solidFill>
              </a:rPr>
              <a:t>bankacılık, finans, bilişim, hukuk, basın ve halkla ilişkiler </a:t>
            </a:r>
            <a:r>
              <a:rPr lang="tr-TR" dirty="0" smtClean="0"/>
              <a:t>ile yönetim alanlarında </a:t>
            </a:r>
            <a:r>
              <a:rPr lang="tr-TR" b="1" dirty="0" smtClean="0"/>
              <a:t>en az on yıllık meslekî tecrübeye</a:t>
            </a:r>
            <a:r>
              <a:rPr lang="tr-TR" dirty="0" smtClean="0"/>
              <a:t> sahip olma şartı aranmaktadır. </a:t>
            </a:r>
          </a:p>
          <a:p>
            <a:r>
              <a:rPr lang="tr-TR" dirty="0" smtClean="0"/>
              <a:t>Yine bankalar yeminli murakıplarının veya bankacılık uzmanlarının bununla birlikte bilişim, hukuk ve BDDK uzmanlarının bu göreve atanabilecekleri dolayısıyla onların da on yıllık tecrübeye sahip olmaları gerektiği düzenlenmiştir. </a:t>
            </a:r>
          </a:p>
          <a:p>
            <a:endParaRPr lang="tr-TR" dirty="0"/>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Hükümde belirtilen alanlar ya da unvanlara sahip olmayıp </a:t>
            </a:r>
            <a:r>
              <a:rPr lang="tr-TR" b="1" dirty="0" smtClean="0"/>
              <a:t>en az doktora derecesinde akademik unvana sahip olanların da</a:t>
            </a:r>
            <a:r>
              <a:rPr lang="tr-TR" dirty="0" smtClean="0"/>
              <a:t> müsteşarlık görevine atanabileceklerine hükmedilmiştir.</a:t>
            </a:r>
            <a:endParaRPr lang="tr-TR" dirty="0"/>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Hizmet Birimleri</a:t>
            </a:r>
            <a:endParaRPr lang="tr-TR" dirty="0"/>
          </a:p>
        </p:txBody>
      </p:sp>
      <p:sp>
        <p:nvSpPr>
          <p:cNvPr id="3" name="2 İçerik Yer Tutucusu"/>
          <p:cNvSpPr>
            <a:spLocks noGrp="1"/>
          </p:cNvSpPr>
          <p:nvPr>
            <p:ph idx="1"/>
          </p:nvPr>
        </p:nvSpPr>
        <p:spPr/>
        <p:txBody>
          <a:bodyPr/>
          <a:lstStyle/>
          <a:p>
            <a:r>
              <a:rPr lang="tr-TR" dirty="0" smtClean="0"/>
              <a:t>Kurum daire başkanlıkları şeklinde örgütlenmiş hizmet birimlerinden oluşmaktadır. </a:t>
            </a:r>
          </a:p>
          <a:p>
            <a:r>
              <a:rPr lang="tr-TR" dirty="0" smtClean="0"/>
              <a:t>Bunlar </a:t>
            </a:r>
            <a:r>
              <a:rPr lang="tr-TR" b="1" dirty="0" smtClean="0"/>
              <a:t>üç grupta </a:t>
            </a:r>
            <a:r>
              <a:rPr lang="tr-TR" dirty="0" smtClean="0"/>
              <a:t>sınıflandırılmıştır. </a:t>
            </a:r>
          </a:p>
          <a:p>
            <a:r>
              <a:rPr lang="tr-TR" b="1" dirty="0" smtClean="0"/>
              <a:t>Ana hizmet, danışma ve yardımcı hizmet </a:t>
            </a:r>
            <a:r>
              <a:rPr lang="tr-TR" dirty="0" smtClean="0"/>
              <a:t>birimlerinden oluşan </a:t>
            </a:r>
            <a:r>
              <a:rPr lang="tr-TR" b="1" dirty="0" smtClean="0"/>
              <a:t>daire başkanlıklarının sayısı 10’u geçemez</a:t>
            </a:r>
            <a:r>
              <a:rPr lang="tr-TR" dirty="0" smtClean="0"/>
              <a:t>. </a:t>
            </a:r>
          </a:p>
          <a:p>
            <a:endParaRPr lang="tr-TR" dirty="0"/>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Şekil 11 Banka Düzenleme Denetleme Kurumu Hizmet Birimleri</a:t>
            </a:r>
            <a:endParaRPr lang="tr-TR" dirty="0"/>
          </a:p>
        </p:txBody>
      </p:sp>
      <p:graphicFrame>
        <p:nvGraphicFramePr>
          <p:cNvPr id="4" name="3 Diyagram"/>
          <p:cNvGraphicFramePr/>
          <p:nvPr/>
        </p:nvGraphicFramePr>
        <p:xfrm>
          <a:off x="755576" y="1628800"/>
          <a:ext cx="7560840" cy="3312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3157"/>
            <a:ext cx="8229600" cy="6126163"/>
          </a:xfrm>
        </p:spPr>
        <p:txBody>
          <a:bodyPr>
            <a:normAutofit/>
          </a:bodyPr>
          <a:lstStyle/>
          <a:p>
            <a:r>
              <a:rPr lang="tr-TR" dirty="0" smtClean="0"/>
              <a:t>Buna karşın 2007 yılında </a:t>
            </a:r>
            <a:r>
              <a:rPr lang="tr-TR" dirty="0" err="1" smtClean="0"/>
              <a:t>BK’ye</a:t>
            </a:r>
            <a:r>
              <a:rPr lang="tr-TR" dirty="0" smtClean="0"/>
              <a:t> 5667 sayılı kanunla eklenen ibare sonrasında </a:t>
            </a:r>
            <a:r>
              <a:rPr lang="tr-TR" b="1" dirty="0" smtClean="0">
                <a:solidFill>
                  <a:srgbClr val="7030A0"/>
                </a:solidFill>
              </a:rPr>
              <a:t>Hazine ve Maliye Bakanı’nın</a:t>
            </a:r>
            <a:r>
              <a:rPr lang="tr-TR" b="1" dirty="0" smtClean="0">
                <a:solidFill>
                  <a:srgbClr val="FF0000"/>
                </a:solidFill>
              </a:rPr>
              <a:t> </a:t>
            </a:r>
            <a:r>
              <a:rPr lang="tr-TR" b="1" dirty="0" smtClean="0">
                <a:solidFill>
                  <a:srgbClr val="FF0000"/>
                </a:solidFill>
              </a:rPr>
              <a:t>onayı ile</a:t>
            </a:r>
            <a:r>
              <a:rPr lang="tr-TR" dirty="0" smtClean="0"/>
              <a:t> </a:t>
            </a:r>
            <a:r>
              <a:rPr lang="tr-TR" b="1" dirty="0" err="1" smtClean="0"/>
              <a:t>BDDKur’un</a:t>
            </a:r>
            <a:r>
              <a:rPr lang="tr-TR" b="1" dirty="0" smtClean="0"/>
              <a:t> 20’yi geçmemek üzere daire başkanlıklarını arttırma yetkisi bulunmakta</a:t>
            </a:r>
            <a:r>
              <a:rPr lang="tr-TR" dirty="0" smtClean="0"/>
              <a:t>dır (BK, md. 91/1). </a:t>
            </a:r>
          </a:p>
          <a:p>
            <a:r>
              <a:rPr lang="tr-TR" dirty="0" smtClean="0"/>
              <a:t>Ana hizmet birimi olarak kurumun bütçesinin hazırlanması, stratejik hedeflerin belirlenmesi vb. hizmetleri yerine getirecek </a:t>
            </a:r>
            <a:r>
              <a:rPr lang="tr-TR" b="1" dirty="0" smtClean="0"/>
              <a:t>strateji geliştirme daire başkanlığı kurulması gerekmekte</a:t>
            </a:r>
            <a:r>
              <a:rPr lang="tr-TR" dirty="0" smtClean="0"/>
              <a:t>dir (BK, md. 91/3). </a:t>
            </a:r>
            <a:endParaRPr lang="tr-TR" dirty="0"/>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lnSpcReduction="10000"/>
          </a:bodyPr>
          <a:lstStyle/>
          <a:p>
            <a:r>
              <a:rPr lang="tr-TR" dirty="0" smtClean="0"/>
              <a:t>Ayrıca kanunda; hizmet birimleri kapsamında destek hizmetleri daire başkanlığının kurulması öngörülmüştür (BK, md. 91/3).  </a:t>
            </a:r>
          </a:p>
          <a:p>
            <a:r>
              <a:rPr lang="tr-TR" dirty="0" smtClean="0"/>
              <a:t>Özellikle insan kaynakları ve eğitim, idarî ve malî işler ve benzeri faaliyetler bu daire başkanlıkları kapsamında yürütülür (BK, md. 91/4). </a:t>
            </a:r>
          </a:p>
          <a:p>
            <a:r>
              <a:rPr lang="tr-TR" dirty="0" smtClean="0"/>
              <a:t>Bu amaçla kurulan </a:t>
            </a:r>
            <a:r>
              <a:rPr lang="tr-TR" b="1" dirty="0" smtClean="0"/>
              <a:t>daire başkanlıklarından biri, </a:t>
            </a:r>
            <a:r>
              <a:rPr lang="tr-TR" b="1" dirty="0" err="1" smtClean="0"/>
              <a:t>BDDKur’a</a:t>
            </a:r>
            <a:r>
              <a:rPr lang="tr-TR" b="1" dirty="0" smtClean="0"/>
              <a:t> özel büro hizmeti sağlamak üzere en çok 8 tane olabilir</a:t>
            </a:r>
            <a:r>
              <a:rPr lang="tr-TR" dirty="0" smtClean="0"/>
              <a:t> (BK, md. 91/4). </a:t>
            </a:r>
          </a:p>
          <a:p>
            <a:r>
              <a:rPr lang="tr-TR" dirty="0" smtClean="0"/>
              <a:t>Ayrıca BDDK, </a:t>
            </a:r>
            <a:r>
              <a:rPr lang="tr-TR" b="1" dirty="0" smtClean="0">
                <a:solidFill>
                  <a:srgbClr val="7030A0"/>
                </a:solidFill>
              </a:rPr>
              <a:t>Cumhurbaşkanı’nın kararıyla</a:t>
            </a:r>
            <a:r>
              <a:rPr lang="tr-TR" dirty="0" smtClean="0"/>
              <a:t>, </a:t>
            </a:r>
            <a:r>
              <a:rPr lang="tr-TR" dirty="0" smtClean="0"/>
              <a:t>yurt içi temsilciliklerin açılmasına karar verebilir (BK, md. 91/5).</a:t>
            </a:r>
            <a:endParaRPr lang="tr-TR" dirty="0"/>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BDDK Personeli </a:t>
            </a:r>
            <a:endParaRPr lang="tr-TR" dirty="0"/>
          </a:p>
        </p:txBody>
      </p:sp>
      <p:sp>
        <p:nvSpPr>
          <p:cNvPr id="3" name="2 İçerik Yer Tutucusu"/>
          <p:cNvSpPr>
            <a:spLocks noGrp="1"/>
          </p:cNvSpPr>
          <p:nvPr>
            <p:ph idx="1"/>
          </p:nvPr>
        </p:nvSpPr>
        <p:spPr/>
        <p:txBody>
          <a:bodyPr>
            <a:normAutofit/>
          </a:bodyPr>
          <a:lstStyle/>
          <a:p>
            <a:r>
              <a:rPr lang="tr-TR" dirty="0" smtClean="0"/>
              <a:t>BDDK, BK ile kendine verilen yetkiler ile görevlerin yürütülmesini nitelikli personel istihdamıyla sağlar. </a:t>
            </a:r>
          </a:p>
          <a:p>
            <a:r>
              <a:rPr lang="tr-TR" dirty="0" smtClean="0"/>
              <a:t>Bu şekilde istihdam edilecek personel ise </a:t>
            </a:r>
            <a:r>
              <a:rPr lang="tr-TR" dirty="0" err="1" smtClean="0"/>
              <a:t>BK’de</a:t>
            </a:r>
            <a:r>
              <a:rPr lang="tr-TR" dirty="0" smtClean="0"/>
              <a:t> meslek personeli olarak adlandırılır.  </a:t>
            </a:r>
            <a:endParaRPr lang="tr-T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Şekil 5 Türkiye Cumhuriyet Merkez Bankası Organları</a:t>
            </a:r>
            <a:endParaRPr lang="tr-TR" dirty="0"/>
          </a:p>
        </p:txBody>
      </p:sp>
      <p:graphicFrame>
        <p:nvGraphicFramePr>
          <p:cNvPr id="4" name="3 Diyagram"/>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lnSpcReduction="10000"/>
          </a:bodyPr>
          <a:lstStyle/>
          <a:p>
            <a:r>
              <a:rPr lang="tr-TR" dirty="0" smtClean="0"/>
              <a:t>Süreklilik arz eden görev ve hizmetler;</a:t>
            </a:r>
          </a:p>
          <a:p>
            <a:pPr lvl="1"/>
            <a:r>
              <a:rPr lang="tr-TR" dirty="0" smtClean="0"/>
              <a:t>Bankalar yeminli murakıpları</a:t>
            </a:r>
          </a:p>
          <a:p>
            <a:pPr lvl="1"/>
            <a:r>
              <a:rPr lang="tr-TR" dirty="0" smtClean="0"/>
              <a:t>Bankalar yeminli murakıp yardımcıları, </a:t>
            </a:r>
          </a:p>
          <a:p>
            <a:pPr lvl="1"/>
            <a:r>
              <a:rPr lang="tr-TR" dirty="0" smtClean="0"/>
              <a:t>Bankacılık uzmanları,</a:t>
            </a:r>
          </a:p>
          <a:p>
            <a:pPr lvl="1"/>
            <a:r>
              <a:rPr lang="tr-TR" dirty="0" smtClean="0"/>
              <a:t>Bankacılık uzman yardımcıları,</a:t>
            </a:r>
          </a:p>
          <a:p>
            <a:pPr lvl="1"/>
            <a:r>
              <a:rPr lang="tr-TR" dirty="0" smtClean="0"/>
              <a:t>Hukuk uzmanları, </a:t>
            </a:r>
          </a:p>
          <a:p>
            <a:pPr lvl="1"/>
            <a:r>
              <a:rPr lang="tr-TR" dirty="0" smtClean="0"/>
              <a:t>Hukuk uzman yardımcıları,</a:t>
            </a:r>
          </a:p>
          <a:p>
            <a:pPr lvl="1"/>
            <a:r>
              <a:rPr lang="tr-TR" dirty="0" smtClean="0"/>
              <a:t>Bilişim uzmanları, </a:t>
            </a:r>
          </a:p>
          <a:p>
            <a:pPr lvl="1"/>
            <a:r>
              <a:rPr lang="tr-TR" dirty="0" smtClean="0"/>
              <a:t>Bilişim uzman yardımcıları, </a:t>
            </a:r>
          </a:p>
          <a:p>
            <a:pPr lvl="1"/>
            <a:r>
              <a:rPr lang="tr-TR" dirty="0" smtClean="0"/>
              <a:t>BDDK uzman,</a:t>
            </a:r>
          </a:p>
          <a:p>
            <a:pPr lvl="1"/>
            <a:r>
              <a:rPr lang="tr-TR" dirty="0" smtClean="0"/>
              <a:t>BDDK uzaman yardımcılarından</a:t>
            </a:r>
          </a:p>
          <a:p>
            <a:pPr>
              <a:buNone/>
            </a:pPr>
            <a:r>
              <a:rPr lang="tr-TR" dirty="0" smtClean="0"/>
              <a:t>	oluşan meslek personeli ve idarî personel eliyle yürütülür (BK, md. 92/1).</a:t>
            </a:r>
            <a:endParaRPr lang="tr-TR" dirty="0"/>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55165"/>
            <a:ext cx="8229600" cy="6126163"/>
          </a:xfrm>
        </p:spPr>
        <p:txBody>
          <a:bodyPr>
            <a:normAutofit/>
          </a:bodyPr>
          <a:lstStyle/>
          <a:p>
            <a:r>
              <a:rPr lang="tr-TR" dirty="0" err="1" smtClean="0"/>
              <a:t>BDDK’nin</a:t>
            </a:r>
            <a:r>
              <a:rPr lang="tr-TR" dirty="0" smtClean="0"/>
              <a:t> ana hizmet birimlerinde yürütülecek olan ve </a:t>
            </a:r>
            <a:r>
              <a:rPr lang="tr-TR" b="1" dirty="0" smtClean="0"/>
              <a:t>uzmanlık gerektiren işlerde meslek personeli çalıştırılması esas</a:t>
            </a:r>
            <a:r>
              <a:rPr lang="tr-TR" dirty="0" smtClean="0"/>
              <a:t>tır (BK, md. 92/4). </a:t>
            </a:r>
          </a:p>
          <a:p>
            <a:r>
              <a:rPr lang="tr-TR" dirty="0" err="1" smtClean="0"/>
              <a:t>BDDK’de</a:t>
            </a:r>
            <a:r>
              <a:rPr lang="tr-TR" dirty="0" smtClean="0"/>
              <a:t> görev alacak her türlü personel, </a:t>
            </a:r>
            <a:r>
              <a:rPr lang="tr-TR" dirty="0" err="1" smtClean="0"/>
              <a:t>BDDKur</a:t>
            </a:r>
            <a:r>
              <a:rPr lang="tr-TR" dirty="0" smtClean="0"/>
              <a:t> üyelerinde aranan şartlardan aşağıda belirtilenleri ayrıca yönetmelik düzeyinde de belirtilen diğer şartları taşımaları gerekir (BK, md. 92/1). </a:t>
            </a:r>
            <a:endParaRPr lang="tr-TR" dirty="0"/>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Buna göre </a:t>
            </a:r>
            <a:r>
              <a:rPr lang="tr-TR" dirty="0" err="1" smtClean="0"/>
              <a:t>BDDK’de</a:t>
            </a:r>
            <a:r>
              <a:rPr lang="tr-TR" dirty="0" smtClean="0"/>
              <a:t> görev alacak her türlü personel; </a:t>
            </a:r>
          </a:p>
          <a:p>
            <a:pPr lvl="1"/>
            <a:r>
              <a:rPr lang="tr-TR" dirty="0" smtClean="0"/>
              <a:t>T. C. vatandaşı olmak (TMK, md. 48/A-1),</a:t>
            </a:r>
          </a:p>
          <a:p>
            <a:pPr lvl="1"/>
            <a:r>
              <a:rPr lang="tr-TR" dirty="0" smtClean="0"/>
              <a:t>Kamu haklarından mahrum bırakılmamış olmak(TMK, md. 48/A-4),</a:t>
            </a:r>
          </a:p>
          <a:p>
            <a:pPr lvl="1"/>
            <a:r>
              <a:rPr lang="tr-TR" dirty="0" smtClean="0"/>
              <a:t>Bilerek işlenen bir suçtan dolayı bir yıl ya da daha uzun süreyle hüküm giymemiş olmak (TMK, md. 48/A-5),</a:t>
            </a:r>
          </a:p>
          <a:p>
            <a:endParaRPr lang="tr-TR" dirty="0"/>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pPr lvl="1"/>
            <a:r>
              <a:rPr lang="tr-TR" dirty="0" smtClean="0"/>
              <a:t>Af kapsamında sona ermiş olsa bile  </a:t>
            </a:r>
            <a:r>
              <a:rPr lang="tr-TR" i="1" dirty="0" smtClean="0"/>
              <a:t>“…devletin güvenliğine karşı suçlar, Anayasal düzene ve bu düzenin işleyişine karşı suçlar, zimmet, irtikâp, rüşvet, hırsızlık, dolandırıcılık, sahtecilik, güveni kötüye kullanma, hileli iflas, ihaleye fesat karıştırma, edimin ifasına fesat karıştırma, suçtan kaynaklanan malvarlığı değerlerini aklama veya kaçakçılık suçlarından mahkûm olmamak</a:t>
            </a:r>
            <a:r>
              <a:rPr lang="tr-TR" dirty="0" smtClean="0"/>
              <a:t>” (TMK, md. 48/A-5),</a:t>
            </a:r>
            <a:endParaRPr lang="tr-TR" dirty="0"/>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81328"/>
          </a:xfrm>
        </p:spPr>
        <p:txBody>
          <a:bodyPr>
            <a:normAutofit/>
          </a:bodyPr>
          <a:lstStyle/>
          <a:p>
            <a:pPr lvl="1"/>
            <a:r>
              <a:rPr lang="tr-TR" dirty="0" smtClean="0"/>
              <a:t>İlgili mevzuatta hükmolunan askerlik ile ilgili yükümlülüklerini yerine getirmiş olmak (TMK, md. 48/A-6),</a:t>
            </a:r>
          </a:p>
          <a:p>
            <a:pPr lvl="1"/>
            <a:r>
              <a:rPr lang="tr-TR" dirty="0" smtClean="0"/>
              <a:t>Görevini devamlı yapmasına engel olacak akıl hastalığı bulunmamak (TMK, md. 48/A-7)</a:t>
            </a:r>
          </a:p>
          <a:p>
            <a:pPr lvl="1"/>
            <a:r>
              <a:rPr lang="tr-TR" dirty="0" smtClean="0"/>
              <a:t>Banka kurucu ortaklarında aranan şartlardan; müflis olmamak, </a:t>
            </a:r>
            <a:r>
              <a:rPr lang="tr-TR" dirty="0" err="1" smtClean="0"/>
              <a:t>TMSF’ye</a:t>
            </a:r>
            <a:r>
              <a:rPr lang="tr-TR" dirty="0" smtClean="0"/>
              <a:t> devredilen bankalardan birinde nitelikli paya sahip olmamak ve hüküm giymemiş olmak (BK, md. 8/1-a,b,c,d),</a:t>
            </a:r>
          </a:p>
          <a:p>
            <a:pPr lvl="1"/>
            <a:r>
              <a:rPr lang="tr-TR" dirty="0" smtClean="0"/>
              <a:t>Çalışma ve imza yetki yasağı kapsamında olmamak (BK, md. 26) durumundadır.</a:t>
            </a:r>
          </a:p>
          <a:p>
            <a:endParaRPr lang="tr-TR" dirty="0"/>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260648"/>
            <a:ext cx="8568952" cy="6336704"/>
          </a:xfrm>
        </p:spPr>
        <p:txBody>
          <a:bodyPr>
            <a:normAutofit fontScale="85000" lnSpcReduction="10000"/>
          </a:bodyPr>
          <a:lstStyle/>
          <a:p>
            <a:r>
              <a:rPr lang="tr-TR" dirty="0" smtClean="0"/>
              <a:t>Bu şartlar dışında</a:t>
            </a:r>
            <a:r>
              <a:rPr lang="tr-TR" b="1" dirty="0" smtClean="0"/>
              <a:t> </a:t>
            </a:r>
            <a:r>
              <a:rPr lang="en-US" dirty="0" err="1" smtClean="0"/>
              <a:t>BDDK’ye</a:t>
            </a:r>
            <a:r>
              <a:rPr lang="en-US" dirty="0" smtClean="0"/>
              <a:t> </a:t>
            </a:r>
            <a:r>
              <a:rPr lang="en-US" i="1" dirty="0" smtClean="0"/>
              <a:t>“...</a:t>
            </a:r>
            <a:r>
              <a:rPr lang="en-US" i="1" dirty="0" err="1" smtClean="0"/>
              <a:t>bankacılık</a:t>
            </a:r>
            <a:r>
              <a:rPr lang="en-US" i="1" dirty="0" smtClean="0"/>
              <a:t>, </a:t>
            </a:r>
            <a:r>
              <a:rPr lang="en-US" i="1" dirty="0" err="1" smtClean="0"/>
              <a:t>hukuk</a:t>
            </a:r>
            <a:r>
              <a:rPr lang="en-US" i="1" dirty="0" smtClean="0"/>
              <a:t>, </a:t>
            </a:r>
            <a:r>
              <a:rPr lang="en-US" i="1" dirty="0" err="1" smtClean="0"/>
              <a:t>bilişim</a:t>
            </a:r>
            <a:r>
              <a:rPr lang="en-US" i="1" dirty="0" smtClean="0"/>
              <a:t> </a:t>
            </a:r>
            <a:r>
              <a:rPr lang="en-US" i="1" dirty="0" err="1" smtClean="0"/>
              <a:t>ve</a:t>
            </a:r>
            <a:r>
              <a:rPr lang="en-US" i="1" dirty="0" smtClean="0"/>
              <a:t> BDDK </a:t>
            </a:r>
            <a:r>
              <a:rPr lang="en-US" i="1" dirty="0" err="1" smtClean="0"/>
              <a:t>uzman</a:t>
            </a:r>
            <a:r>
              <a:rPr lang="en-US" i="1" dirty="0" smtClean="0"/>
              <a:t> </a:t>
            </a:r>
            <a:r>
              <a:rPr lang="en-US" i="1" dirty="0" err="1" smtClean="0"/>
              <a:t>yardımcılıkları</a:t>
            </a:r>
            <a:r>
              <a:rPr lang="en-US" i="1" dirty="0" smtClean="0"/>
              <a:t> </a:t>
            </a:r>
            <a:r>
              <a:rPr lang="en-US" i="1" dirty="0" err="1" smtClean="0"/>
              <a:t>ile</a:t>
            </a:r>
            <a:r>
              <a:rPr lang="en-US" i="1" dirty="0" smtClean="0"/>
              <a:t> </a:t>
            </a:r>
            <a:r>
              <a:rPr lang="en-US" i="1" dirty="0" err="1" smtClean="0"/>
              <a:t>bankalar</a:t>
            </a:r>
            <a:r>
              <a:rPr lang="en-US" i="1" dirty="0" smtClean="0"/>
              <a:t> </a:t>
            </a:r>
            <a:r>
              <a:rPr lang="en-US" i="1" dirty="0" err="1" smtClean="0"/>
              <a:t>yeminli</a:t>
            </a:r>
            <a:r>
              <a:rPr lang="en-US" i="1" dirty="0" smtClean="0"/>
              <a:t> </a:t>
            </a:r>
            <a:r>
              <a:rPr lang="en-US" i="1" dirty="0" err="1" smtClean="0"/>
              <a:t>murakıp</a:t>
            </a:r>
            <a:r>
              <a:rPr lang="en-US" i="1" dirty="0" smtClean="0"/>
              <a:t> </a:t>
            </a:r>
            <a:r>
              <a:rPr lang="en-US" i="1" dirty="0" err="1" smtClean="0"/>
              <a:t>yardımcılığına</a:t>
            </a:r>
            <a:r>
              <a:rPr lang="en-US" i="1" dirty="0" smtClean="0"/>
              <a:t> </a:t>
            </a:r>
            <a:r>
              <a:rPr lang="en-US" i="1" dirty="0" err="1" smtClean="0"/>
              <a:t>atanacakların</a:t>
            </a:r>
            <a:r>
              <a:rPr lang="en-US" i="1" dirty="0" smtClean="0"/>
              <a:t>, </a:t>
            </a:r>
            <a:r>
              <a:rPr lang="en-US" i="1" dirty="0" err="1" smtClean="0"/>
              <a:t>üniversite</a:t>
            </a:r>
            <a:r>
              <a:rPr lang="en-US" i="1" dirty="0" smtClean="0"/>
              <a:t> </a:t>
            </a:r>
            <a:r>
              <a:rPr lang="en-US" i="1" dirty="0" err="1" smtClean="0"/>
              <a:t>ve</a:t>
            </a:r>
            <a:r>
              <a:rPr lang="en-US" i="1" dirty="0" smtClean="0"/>
              <a:t> </a:t>
            </a:r>
            <a:r>
              <a:rPr lang="en-US" i="1" dirty="0" err="1" smtClean="0"/>
              <a:t>yüksekokulların</a:t>
            </a:r>
            <a:r>
              <a:rPr lang="en-US" i="1" dirty="0" smtClean="0"/>
              <a:t> </a:t>
            </a:r>
            <a:r>
              <a:rPr lang="en-US" i="1" dirty="0" smtClean="0">
                <a:solidFill>
                  <a:srgbClr val="FF0000"/>
                </a:solidFill>
              </a:rPr>
              <a:t>en </a:t>
            </a:r>
            <a:r>
              <a:rPr lang="en-US" i="1" dirty="0" err="1" smtClean="0">
                <a:solidFill>
                  <a:srgbClr val="FF0000"/>
                </a:solidFill>
              </a:rPr>
              <a:t>az</a:t>
            </a:r>
            <a:r>
              <a:rPr lang="en-US" i="1" dirty="0" smtClean="0">
                <a:solidFill>
                  <a:srgbClr val="FF0000"/>
                </a:solidFill>
              </a:rPr>
              <a:t> </a:t>
            </a:r>
            <a:r>
              <a:rPr lang="en-US" i="1" dirty="0" err="1" smtClean="0">
                <a:solidFill>
                  <a:srgbClr val="FF0000"/>
                </a:solidFill>
              </a:rPr>
              <a:t>dört</a:t>
            </a:r>
            <a:r>
              <a:rPr lang="en-US" i="1" dirty="0" smtClean="0">
                <a:solidFill>
                  <a:srgbClr val="FF0000"/>
                </a:solidFill>
              </a:rPr>
              <a:t> </a:t>
            </a:r>
            <a:r>
              <a:rPr lang="en-US" i="1" dirty="0" err="1" smtClean="0">
                <a:solidFill>
                  <a:srgbClr val="FF0000"/>
                </a:solidFill>
              </a:rPr>
              <a:t>yıllık</a:t>
            </a:r>
            <a:r>
              <a:rPr lang="en-US" i="1" dirty="0" smtClean="0">
                <a:solidFill>
                  <a:srgbClr val="FF0000"/>
                </a:solidFill>
              </a:rPr>
              <a:t> </a:t>
            </a:r>
            <a:r>
              <a:rPr lang="en-US" i="1" dirty="0" err="1" smtClean="0">
                <a:solidFill>
                  <a:srgbClr val="FF0000"/>
                </a:solidFill>
              </a:rPr>
              <a:t>eğitim</a:t>
            </a:r>
            <a:r>
              <a:rPr lang="en-US" i="1" dirty="0" smtClean="0">
                <a:solidFill>
                  <a:srgbClr val="FF0000"/>
                </a:solidFill>
              </a:rPr>
              <a:t> </a:t>
            </a:r>
            <a:r>
              <a:rPr lang="en-US" i="1" dirty="0" err="1" smtClean="0">
                <a:solidFill>
                  <a:srgbClr val="FF0000"/>
                </a:solidFill>
              </a:rPr>
              <a:t>veren</a:t>
            </a:r>
            <a:r>
              <a:rPr lang="en-US" i="1" dirty="0" smtClean="0">
                <a:solidFill>
                  <a:srgbClr val="FF0000"/>
                </a:solidFill>
              </a:rPr>
              <a:t>; </a:t>
            </a:r>
            <a:r>
              <a:rPr lang="en-US" i="1" dirty="0" err="1" smtClean="0">
                <a:solidFill>
                  <a:srgbClr val="FF0000"/>
                </a:solidFill>
              </a:rPr>
              <a:t>hukuk</a:t>
            </a:r>
            <a:r>
              <a:rPr lang="en-US" i="1" dirty="0" smtClean="0">
                <a:solidFill>
                  <a:srgbClr val="FF0000"/>
                </a:solidFill>
              </a:rPr>
              <a:t>, </a:t>
            </a:r>
            <a:r>
              <a:rPr lang="en-US" i="1" dirty="0" err="1" smtClean="0">
                <a:solidFill>
                  <a:srgbClr val="FF0000"/>
                </a:solidFill>
              </a:rPr>
              <a:t>siyasal</a:t>
            </a:r>
            <a:r>
              <a:rPr lang="en-US" i="1" dirty="0" smtClean="0">
                <a:solidFill>
                  <a:srgbClr val="FF0000"/>
                </a:solidFill>
              </a:rPr>
              <a:t> </a:t>
            </a:r>
            <a:r>
              <a:rPr lang="en-US" i="1" dirty="0" err="1" smtClean="0">
                <a:solidFill>
                  <a:srgbClr val="FF0000"/>
                </a:solidFill>
              </a:rPr>
              <a:t>bilgiler</a:t>
            </a:r>
            <a:r>
              <a:rPr lang="en-US" i="1" dirty="0" smtClean="0">
                <a:solidFill>
                  <a:srgbClr val="FF0000"/>
                </a:solidFill>
              </a:rPr>
              <a:t>, </a:t>
            </a:r>
            <a:r>
              <a:rPr lang="en-US" i="1" dirty="0" err="1" smtClean="0">
                <a:solidFill>
                  <a:srgbClr val="FF0000"/>
                </a:solidFill>
              </a:rPr>
              <a:t>iktisadi</a:t>
            </a:r>
            <a:r>
              <a:rPr lang="en-US" i="1" dirty="0" smtClean="0">
                <a:solidFill>
                  <a:srgbClr val="FF0000"/>
                </a:solidFill>
              </a:rPr>
              <a:t> </a:t>
            </a:r>
            <a:r>
              <a:rPr lang="en-US" i="1" dirty="0" err="1" smtClean="0">
                <a:solidFill>
                  <a:srgbClr val="FF0000"/>
                </a:solidFill>
              </a:rPr>
              <a:t>ve</a:t>
            </a:r>
            <a:r>
              <a:rPr lang="en-US" i="1" dirty="0" smtClean="0">
                <a:solidFill>
                  <a:srgbClr val="FF0000"/>
                </a:solidFill>
              </a:rPr>
              <a:t> </a:t>
            </a:r>
            <a:r>
              <a:rPr lang="en-US" i="1" dirty="0" err="1" smtClean="0">
                <a:solidFill>
                  <a:srgbClr val="FF0000"/>
                </a:solidFill>
              </a:rPr>
              <a:t>idari</a:t>
            </a:r>
            <a:r>
              <a:rPr lang="en-US" i="1" dirty="0" smtClean="0">
                <a:solidFill>
                  <a:srgbClr val="FF0000"/>
                </a:solidFill>
              </a:rPr>
              <a:t> </a:t>
            </a:r>
            <a:r>
              <a:rPr lang="en-US" i="1" dirty="0" err="1" smtClean="0">
                <a:solidFill>
                  <a:srgbClr val="FF0000"/>
                </a:solidFill>
              </a:rPr>
              <a:t>bilimler</a:t>
            </a:r>
            <a:r>
              <a:rPr lang="en-US" i="1" dirty="0" smtClean="0">
                <a:solidFill>
                  <a:srgbClr val="FF0000"/>
                </a:solidFill>
              </a:rPr>
              <a:t>, </a:t>
            </a:r>
            <a:r>
              <a:rPr lang="en-US" i="1" dirty="0" err="1" smtClean="0">
                <a:solidFill>
                  <a:srgbClr val="FF0000"/>
                </a:solidFill>
              </a:rPr>
              <a:t>iktisat</a:t>
            </a:r>
            <a:r>
              <a:rPr lang="en-US" i="1" dirty="0" smtClean="0">
                <a:solidFill>
                  <a:srgbClr val="FF0000"/>
                </a:solidFill>
              </a:rPr>
              <a:t>, </a:t>
            </a:r>
            <a:r>
              <a:rPr lang="en-US" i="1" dirty="0" err="1" smtClean="0">
                <a:solidFill>
                  <a:srgbClr val="FF0000"/>
                </a:solidFill>
              </a:rPr>
              <a:t>işletme</a:t>
            </a:r>
            <a:r>
              <a:rPr lang="en-US" i="1" dirty="0" smtClean="0">
                <a:solidFill>
                  <a:srgbClr val="FF0000"/>
                </a:solidFill>
              </a:rPr>
              <a:t> </a:t>
            </a:r>
            <a:r>
              <a:rPr lang="en-US" i="1" dirty="0" err="1" smtClean="0">
                <a:solidFill>
                  <a:srgbClr val="FF0000"/>
                </a:solidFill>
              </a:rPr>
              <a:t>fakültelerine</a:t>
            </a:r>
            <a:r>
              <a:rPr lang="en-US" i="1" dirty="0" smtClean="0">
                <a:solidFill>
                  <a:srgbClr val="FF0000"/>
                </a:solidFill>
              </a:rPr>
              <a:t> </a:t>
            </a:r>
            <a:r>
              <a:rPr lang="en-US" i="1" dirty="0" err="1" smtClean="0">
                <a:solidFill>
                  <a:srgbClr val="FF0000"/>
                </a:solidFill>
              </a:rPr>
              <a:t>bağlı</a:t>
            </a:r>
            <a:r>
              <a:rPr lang="en-US" i="1" dirty="0" smtClean="0">
                <a:solidFill>
                  <a:srgbClr val="FF0000"/>
                </a:solidFill>
              </a:rPr>
              <a:t> </a:t>
            </a:r>
            <a:r>
              <a:rPr lang="en-US" i="1" dirty="0" err="1" smtClean="0">
                <a:solidFill>
                  <a:srgbClr val="FF0000"/>
                </a:solidFill>
              </a:rPr>
              <a:t>bölümler</a:t>
            </a:r>
            <a:r>
              <a:rPr lang="en-US" i="1" dirty="0" smtClean="0">
                <a:solidFill>
                  <a:srgbClr val="FF0000"/>
                </a:solidFill>
              </a:rPr>
              <a:t> </a:t>
            </a:r>
            <a:r>
              <a:rPr lang="en-US" i="1" dirty="0" err="1" smtClean="0">
                <a:solidFill>
                  <a:srgbClr val="FF0000"/>
                </a:solidFill>
              </a:rPr>
              <a:t>ile</a:t>
            </a:r>
            <a:r>
              <a:rPr lang="en-US" i="1" dirty="0" smtClean="0">
                <a:solidFill>
                  <a:srgbClr val="FF0000"/>
                </a:solidFill>
              </a:rPr>
              <a:t> </a:t>
            </a:r>
            <a:r>
              <a:rPr lang="en-US" i="1" dirty="0" err="1" smtClean="0">
                <a:solidFill>
                  <a:srgbClr val="FF0000"/>
                </a:solidFill>
              </a:rPr>
              <a:t>bankacılık</a:t>
            </a:r>
            <a:r>
              <a:rPr lang="en-US" i="1" dirty="0" smtClean="0">
                <a:solidFill>
                  <a:srgbClr val="FF0000"/>
                </a:solidFill>
              </a:rPr>
              <a:t>, </a:t>
            </a:r>
            <a:r>
              <a:rPr lang="en-US" i="1" dirty="0" err="1" smtClean="0">
                <a:solidFill>
                  <a:srgbClr val="FF0000"/>
                </a:solidFill>
              </a:rPr>
              <a:t>bankacılık</a:t>
            </a:r>
            <a:r>
              <a:rPr lang="en-US" i="1" dirty="0" smtClean="0">
                <a:solidFill>
                  <a:srgbClr val="FF0000"/>
                </a:solidFill>
              </a:rPr>
              <a:t> </a:t>
            </a:r>
            <a:r>
              <a:rPr lang="en-US" i="1" dirty="0" err="1" smtClean="0">
                <a:solidFill>
                  <a:srgbClr val="FF0000"/>
                </a:solidFill>
              </a:rPr>
              <a:t>ve</a:t>
            </a:r>
            <a:r>
              <a:rPr lang="en-US" i="1" dirty="0" smtClean="0">
                <a:solidFill>
                  <a:srgbClr val="FF0000"/>
                </a:solidFill>
              </a:rPr>
              <a:t> </a:t>
            </a:r>
            <a:r>
              <a:rPr lang="en-US" i="1" dirty="0" err="1" smtClean="0">
                <a:solidFill>
                  <a:srgbClr val="FF0000"/>
                </a:solidFill>
              </a:rPr>
              <a:t>finans</a:t>
            </a:r>
            <a:r>
              <a:rPr lang="en-US" i="1" dirty="0" smtClean="0">
                <a:solidFill>
                  <a:srgbClr val="FF0000"/>
                </a:solidFill>
              </a:rPr>
              <a:t>, </a:t>
            </a:r>
            <a:r>
              <a:rPr lang="en-US" i="1" dirty="0" err="1" smtClean="0">
                <a:solidFill>
                  <a:srgbClr val="FF0000"/>
                </a:solidFill>
              </a:rPr>
              <a:t>fizik</a:t>
            </a:r>
            <a:r>
              <a:rPr lang="en-US" i="1" dirty="0" smtClean="0">
                <a:solidFill>
                  <a:srgbClr val="FF0000"/>
                </a:solidFill>
              </a:rPr>
              <a:t>, </a:t>
            </a:r>
            <a:r>
              <a:rPr lang="en-US" i="1" dirty="0" err="1" smtClean="0">
                <a:solidFill>
                  <a:srgbClr val="FF0000"/>
                </a:solidFill>
              </a:rPr>
              <a:t>matematik</a:t>
            </a:r>
            <a:r>
              <a:rPr lang="en-US" i="1" dirty="0" smtClean="0">
                <a:solidFill>
                  <a:srgbClr val="FF0000"/>
                </a:solidFill>
              </a:rPr>
              <a:t>, </a:t>
            </a:r>
            <a:r>
              <a:rPr lang="en-US" i="1" dirty="0" err="1" smtClean="0">
                <a:solidFill>
                  <a:srgbClr val="FF0000"/>
                </a:solidFill>
              </a:rPr>
              <a:t>istatistik</a:t>
            </a:r>
            <a:r>
              <a:rPr lang="en-US" i="1" dirty="0" smtClean="0">
                <a:solidFill>
                  <a:srgbClr val="FF0000"/>
                </a:solidFill>
              </a:rPr>
              <a:t>, </a:t>
            </a:r>
            <a:r>
              <a:rPr lang="en-US" i="1" dirty="0" err="1" smtClean="0">
                <a:solidFill>
                  <a:srgbClr val="FF0000"/>
                </a:solidFill>
              </a:rPr>
              <a:t>istatistik</a:t>
            </a:r>
            <a:r>
              <a:rPr lang="en-US" i="1" dirty="0" smtClean="0">
                <a:solidFill>
                  <a:srgbClr val="FF0000"/>
                </a:solidFill>
              </a:rPr>
              <a:t> </a:t>
            </a:r>
            <a:r>
              <a:rPr lang="en-US" i="1" dirty="0" err="1" smtClean="0">
                <a:solidFill>
                  <a:srgbClr val="FF0000"/>
                </a:solidFill>
              </a:rPr>
              <a:t>ve</a:t>
            </a:r>
            <a:r>
              <a:rPr lang="en-US" i="1" dirty="0" smtClean="0">
                <a:solidFill>
                  <a:srgbClr val="FF0000"/>
                </a:solidFill>
              </a:rPr>
              <a:t> </a:t>
            </a:r>
            <a:r>
              <a:rPr lang="en-US" i="1" dirty="0" err="1" smtClean="0">
                <a:solidFill>
                  <a:srgbClr val="FF0000"/>
                </a:solidFill>
              </a:rPr>
              <a:t>bilgisayar</a:t>
            </a:r>
            <a:r>
              <a:rPr lang="en-US" i="1" dirty="0" smtClean="0">
                <a:solidFill>
                  <a:srgbClr val="FF0000"/>
                </a:solidFill>
              </a:rPr>
              <a:t>, </a:t>
            </a:r>
            <a:r>
              <a:rPr lang="en-US" i="1" dirty="0" err="1" smtClean="0">
                <a:solidFill>
                  <a:srgbClr val="FF0000"/>
                </a:solidFill>
              </a:rPr>
              <a:t>bilgisayar</a:t>
            </a:r>
            <a:r>
              <a:rPr lang="en-US" i="1" dirty="0" smtClean="0">
                <a:solidFill>
                  <a:srgbClr val="FF0000"/>
                </a:solidFill>
              </a:rPr>
              <a:t> </a:t>
            </a:r>
            <a:r>
              <a:rPr lang="en-US" i="1" dirty="0" err="1" smtClean="0">
                <a:solidFill>
                  <a:srgbClr val="FF0000"/>
                </a:solidFill>
              </a:rPr>
              <a:t>mühendisliği</a:t>
            </a:r>
            <a:r>
              <a:rPr lang="en-US" i="1" dirty="0" smtClean="0">
                <a:solidFill>
                  <a:srgbClr val="FF0000"/>
                </a:solidFill>
              </a:rPr>
              <a:t>, </a:t>
            </a:r>
            <a:r>
              <a:rPr lang="en-US" i="1" dirty="0" err="1" smtClean="0">
                <a:solidFill>
                  <a:srgbClr val="FF0000"/>
                </a:solidFill>
              </a:rPr>
              <a:t>elektrik</a:t>
            </a:r>
            <a:r>
              <a:rPr lang="en-US" i="1" dirty="0" smtClean="0">
                <a:solidFill>
                  <a:srgbClr val="FF0000"/>
                </a:solidFill>
              </a:rPr>
              <a:t> </a:t>
            </a:r>
            <a:r>
              <a:rPr lang="en-US" i="1" dirty="0" err="1" smtClean="0">
                <a:solidFill>
                  <a:srgbClr val="FF0000"/>
                </a:solidFill>
              </a:rPr>
              <a:t>mühendisliği</a:t>
            </a:r>
            <a:r>
              <a:rPr lang="en-US" i="1" dirty="0" smtClean="0">
                <a:solidFill>
                  <a:srgbClr val="FF0000"/>
                </a:solidFill>
              </a:rPr>
              <a:t>, </a:t>
            </a:r>
            <a:r>
              <a:rPr lang="en-US" i="1" dirty="0" err="1" smtClean="0">
                <a:solidFill>
                  <a:srgbClr val="FF0000"/>
                </a:solidFill>
              </a:rPr>
              <a:t>elektronik</a:t>
            </a:r>
            <a:r>
              <a:rPr lang="en-US" i="1" dirty="0" smtClean="0">
                <a:solidFill>
                  <a:srgbClr val="FF0000"/>
                </a:solidFill>
              </a:rPr>
              <a:t> </a:t>
            </a:r>
            <a:r>
              <a:rPr lang="en-US" i="1" dirty="0" err="1" smtClean="0">
                <a:solidFill>
                  <a:srgbClr val="FF0000"/>
                </a:solidFill>
              </a:rPr>
              <a:t>mühendisliği</a:t>
            </a:r>
            <a:r>
              <a:rPr lang="en-US" i="1" dirty="0" smtClean="0">
                <a:solidFill>
                  <a:srgbClr val="FF0000"/>
                </a:solidFill>
              </a:rPr>
              <a:t>, </a:t>
            </a:r>
            <a:r>
              <a:rPr lang="en-US" i="1" dirty="0" err="1" smtClean="0">
                <a:solidFill>
                  <a:srgbClr val="FF0000"/>
                </a:solidFill>
              </a:rPr>
              <a:t>elektrik-elektronik</a:t>
            </a:r>
            <a:r>
              <a:rPr lang="en-US" i="1" dirty="0" smtClean="0">
                <a:solidFill>
                  <a:srgbClr val="FF0000"/>
                </a:solidFill>
              </a:rPr>
              <a:t> </a:t>
            </a:r>
            <a:r>
              <a:rPr lang="en-US" i="1" dirty="0" err="1" smtClean="0">
                <a:solidFill>
                  <a:srgbClr val="FF0000"/>
                </a:solidFill>
              </a:rPr>
              <a:t>mühendisliği</a:t>
            </a:r>
            <a:r>
              <a:rPr lang="en-US" i="1" dirty="0" smtClean="0">
                <a:solidFill>
                  <a:srgbClr val="FF0000"/>
                </a:solidFill>
              </a:rPr>
              <a:t>, </a:t>
            </a:r>
            <a:r>
              <a:rPr lang="en-US" i="1" dirty="0" err="1" smtClean="0">
                <a:solidFill>
                  <a:srgbClr val="FF0000"/>
                </a:solidFill>
              </a:rPr>
              <a:t>elektronik</a:t>
            </a:r>
            <a:r>
              <a:rPr lang="en-US" i="1" dirty="0" smtClean="0">
                <a:solidFill>
                  <a:srgbClr val="FF0000"/>
                </a:solidFill>
              </a:rPr>
              <a:t> </a:t>
            </a:r>
            <a:r>
              <a:rPr lang="en-US" i="1" dirty="0" err="1" smtClean="0">
                <a:solidFill>
                  <a:srgbClr val="FF0000"/>
                </a:solidFill>
              </a:rPr>
              <a:t>ve</a:t>
            </a:r>
            <a:r>
              <a:rPr lang="en-US" i="1" dirty="0" smtClean="0">
                <a:solidFill>
                  <a:srgbClr val="FF0000"/>
                </a:solidFill>
              </a:rPr>
              <a:t> </a:t>
            </a:r>
            <a:r>
              <a:rPr lang="en-US" i="1" dirty="0" err="1" smtClean="0">
                <a:solidFill>
                  <a:srgbClr val="FF0000"/>
                </a:solidFill>
              </a:rPr>
              <a:t>haberleşme</a:t>
            </a:r>
            <a:r>
              <a:rPr lang="en-US" i="1" dirty="0" smtClean="0">
                <a:solidFill>
                  <a:srgbClr val="FF0000"/>
                </a:solidFill>
              </a:rPr>
              <a:t> </a:t>
            </a:r>
            <a:r>
              <a:rPr lang="en-US" i="1" dirty="0" err="1" smtClean="0">
                <a:solidFill>
                  <a:srgbClr val="FF0000"/>
                </a:solidFill>
              </a:rPr>
              <a:t>mühendisliği</a:t>
            </a:r>
            <a:r>
              <a:rPr lang="en-US" i="1" dirty="0" smtClean="0">
                <a:solidFill>
                  <a:srgbClr val="FF0000"/>
                </a:solidFill>
              </a:rPr>
              <a:t>, </a:t>
            </a:r>
            <a:r>
              <a:rPr lang="en-US" i="1" dirty="0" err="1" smtClean="0">
                <a:solidFill>
                  <a:srgbClr val="FF0000"/>
                </a:solidFill>
              </a:rPr>
              <a:t>endüstri</a:t>
            </a:r>
            <a:r>
              <a:rPr lang="en-US" i="1" dirty="0" smtClean="0">
                <a:solidFill>
                  <a:srgbClr val="FF0000"/>
                </a:solidFill>
              </a:rPr>
              <a:t> </a:t>
            </a:r>
            <a:r>
              <a:rPr lang="en-US" i="1" dirty="0" err="1" smtClean="0">
                <a:solidFill>
                  <a:srgbClr val="FF0000"/>
                </a:solidFill>
              </a:rPr>
              <a:t>mühendisliği</a:t>
            </a:r>
            <a:r>
              <a:rPr lang="en-US" i="1" dirty="0" smtClean="0">
                <a:solidFill>
                  <a:srgbClr val="FF0000"/>
                </a:solidFill>
              </a:rPr>
              <a:t>, </a:t>
            </a:r>
            <a:r>
              <a:rPr lang="en-US" i="1" dirty="0" err="1" smtClean="0">
                <a:solidFill>
                  <a:srgbClr val="FF0000"/>
                </a:solidFill>
              </a:rPr>
              <a:t>matematik</a:t>
            </a:r>
            <a:r>
              <a:rPr lang="en-US" i="1" dirty="0" smtClean="0">
                <a:solidFill>
                  <a:srgbClr val="FF0000"/>
                </a:solidFill>
              </a:rPr>
              <a:t> </a:t>
            </a:r>
            <a:r>
              <a:rPr lang="en-US" i="1" dirty="0" err="1" smtClean="0">
                <a:solidFill>
                  <a:srgbClr val="FF0000"/>
                </a:solidFill>
              </a:rPr>
              <a:t>mühendisliği</a:t>
            </a:r>
            <a:r>
              <a:rPr lang="en-US" i="1" dirty="0" smtClean="0">
                <a:solidFill>
                  <a:srgbClr val="FF0000"/>
                </a:solidFill>
              </a:rPr>
              <a:t> </a:t>
            </a:r>
            <a:r>
              <a:rPr lang="en-US" i="1" dirty="0" err="1" smtClean="0">
                <a:solidFill>
                  <a:srgbClr val="FF0000"/>
                </a:solidFill>
              </a:rPr>
              <a:t>bölümlerinden</a:t>
            </a:r>
            <a:r>
              <a:rPr lang="en-US" i="1" dirty="0" smtClean="0">
                <a:solidFill>
                  <a:srgbClr val="FF0000"/>
                </a:solidFill>
              </a:rPr>
              <a:t> </a:t>
            </a:r>
            <a:r>
              <a:rPr lang="en-US" i="1" dirty="0" err="1" smtClean="0">
                <a:solidFill>
                  <a:srgbClr val="FF0000"/>
                </a:solidFill>
              </a:rPr>
              <a:t>veya</a:t>
            </a:r>
            <a:r>
              <a:rPr lang="en-US" i="1" dirty="0" smtClean="0">
                <a:solidFill>
                  <a:srgbClr val="FF0000"/>
                </a:solidFill>
              </a:rPr>
              <a:t> </a:t>
            </a:r>
            <a:r>
              <a:rPr lang="en-US" i="1" dirty="0" err="1" smtClean="0">
                <a:solidFill>
                  <a:srgbClr val="FF0000"/>
                </a:solidFill>
              </a:rPr>
              <a:t>bunlara</a:t>
            </a:r>
            <a:r>
              <a:rPr lang="en-US" i="1" dirty="0" smtClean="0">
                <a:solidFill>
                  <a:srgbClr val="FF0000"/>
                </a:solidFill>
              </a:rPr>
              <a:t> </a:t>
            </a:r>
            <a:r>
              <a:rPr lang="en-US" i="1" dirty="0" err="1" smtClean="0">
                <a:solidFill>
                  <a:srgbClr val="FF0000"/>
                </a:solidFill>
              </a:rPr>
              <a:t>denkliği</a:t>
            </a:r>
            <a:r>
              <a:rPr lang="en-US" i="1" dirty="0" smtClean="0">
                <a:solidFill>
                  <a:srgbClr val="FF0000"/>
                </a:solidFill>
              </a:rPr>
              <a:t> </a:t>
            </a:r>
            <a:r>
              <a:rPr lang="en-US" i="1" dirty="0" err="1" smtClean="0">
                <a:solidFill>
                  <a:srgbClr val="FF0000"/>
                </a:solidFill>
              </a:rPr>
              <a:t>Yükseköğretim</a:t>
            </a:r>
            <a:r>
              <a:rPr lang="en-US" i="1" dirty="0" smtClean="0">
                <a:solidFill>
                  <a:srgbClr val="FF0000"/>
                </a:solidFill>
              </a:rPr>
              <a:t> </a:t>
            </a:r>
            <a:r>
              <a:rPr lang="en-US" i="1" dirty="0" err="1" smtClean="0">
                <a:solidFill>
                  <a:srgbClr val="FF0000"/>
                </a:solidFill>
              </a:rPr>
              <a:t>Kurulu</a:t>
            </a:r>
            <a:r>
              <a:rPr lang="en-US" i="1" dirty="0" smtClean="0">
                <a:solidFill>
                  <a:srgbClr val="FF0000"/>
                </a:solidFill>
              </a:rPr>
              <a:t> </a:t>
            </a:r>
            <a:r>
              <a:rPr lang="en-US" i="1" dirty="0" err="1" smtClean="0">
                <a:solidFill>
                  <a:srgbClr val="FF0000"/>
                </a:solidFill>
              </a:rPr>
              <a:t>tarafından</a:t>
            </a:r>
            <a:r>
              <a:rPr lang="en-US" i="1" dirty="0" smtClean="0">
                <a:solidFill>
                  <a:srgbClr val="FF0000"/>
                </a:solidFill>
              </a:rPr>
              <a:t> </a:t>
            </a:r>
            <a:r>
              <a:rPr lang="en-US" i="1" dirty="0" err="1" smtClean="0">
                <a:solidFill>
                  <a:srgbClr val="FF0000"/>
                </a:solidFill>
              </a:rPr>
              <a:t>onaylanmış</a:t>
            </a:r>
            <a:r>
              <a:rPr lang="en-US" i="1" dirty="0" smtClean="0">
                <a:solidFill>
                  <a:srgbClr val="FF0000"/>
                </a:solidFill>
              </a:rPr>
              <a:t> yurt </a:t>
            </a:r>
            <a:r>
              <a:rPr lang="en-US" i="1" dirty="0" err="1" smtClean="0">
                <a:solidFill>
                  <a:srgbClr val="FF0000"/>
                </a:solidFill>
              </a:rPr>
              <a:t>içindeki</a:t>
            </a:r>
            <a:r>
              <a:rPr lang="en-US" i="1" dirty="0" smtClean="0">
                <a:solidFill>
                  <a:srgbClr val="FF0000"/>
                </a:solidFill>
              </a:rPr>
              <a:t> </a:t>
            </a:r>
            <a:r>
              <a:rPr lang="en-US" i="1" dirty="0" err="1" smtClean="0">
                <a:solidFill>
                  <a:srgbClr val="FF0000"/>
                </a:solidFill>
              </a:rPr>
              <a:t>veya</a:t>
            </a:r>
            <a:r>
              <a:rPr lang="en-US" i="1" dirty="0" smtClean="0">
                <a:solidFill>
                  <a:srgbClr val="FF0000"/>
                </a:solidFill>
              </a:rPr>
              <a:t> yurt </a:t>
            </a:r>
            <a:r>
              <a:rPr lang="en-US" i="1" dirty="0" err="1" smtClean="0">
                <a:solidFill>
                  <a:srgbClr val="FF0000"/>
                </a:solidFill>
              </a:rPr>
              <a:t>dışındaki</a:t>
            </a:r>
            <a:r>
              <a:rPr lang="en-US" i="1" dirty="0" smtClean="0">
                <a:solidFill>
                  <a:srgbClr val="FF0000"/>
                </a:solidFill>
              </a:rPr>
              <a:t> </a:t>
            </a:r>
            <a:r>
              <a:rPr lang="en-US" i="1" dirty="0" err="1" smtClean="0">
                <a:solidFill>
                  <a:srgbClr val="FF0000"/>
                </a:solidFill>
              </a:rPr>
              <a:t>fakülte</a:t>
            </a:r>
            <a:r>
              <a:rPr lang="en-US" i="1" dirty="0" smtClean="0">
                <a:solidFill>
                  <a:srgbClr val="FF0000"/>
                </a:solidFill>
              </a:rPr>
              <a:t> </a:t>
            </a:r>
            <a:r>
              <a:rPr lang="en-US" i="1" dirty="0" err="1" smtClean="0">
                <a:solidFill>
                  <a:srgbClr val="FF0000"/>
                </a:solidFill>
              </a:rPr>
              <a:t>veya</a:t>
            </a:r>
            <a:r>
              <a:rPr lang="en-US" i="1" dirty="0" smtClean="0">
                <a:solidFill>
                  <a:srgbClr val="FF0000"/>
                </a:solidFill>
              </a:rPr>
              <a:t> </a:t>
            </a:r>
            <a:r>
              <a:rPr lang="en-US" i="1" dirty="0" err="1" smtClean="0">
                <a:solidFill>
                  <a:srgbClr val="FF0000"/>
                </a:solidFill>
              </a:rPr>
              <a:t>yüksekokullardan</a:t>
            </a:r>
            <a:r>
              <a:rPr lang="en-US" i="1" dirty="0" smtClean="0">
                <a:solidFill>
                  <a:srgbClr val="FF0000"/>
                </a:solidFill>
              </a:rPr>
              <a:t> </a:t>
            </a:r>
            <a:r>
              <a:rPr lang="en-US" i="1" dirty="0" err="1" smtClean="0">
                <a:solidFill>
                  <a:srgbClr val="FF0000"/>
                </a:solidFill>
              </a:rPr>
              <a:t>mezun</a:t>
            </a:r>
            <a:r>
              <a:rPr lang="en-US" i="1" dirty="0" smtClean="0">
                <a:solidFill>
                  <a:srgbClr val="FF0000"/>
                </a:solidFill>
              </a:rPr>
              <a:t> </a:t>
            </a:r>
            <a:r>
              <a:rPr lang="en-US" i="1" dirty="0" err="1" smtClean="0">
                <a:solidFill>
                  <a:srgbClr val="FF0000"/>
                </a:solidFill>
              </a:rPr>
              <a:t>veya</a:t>
            </a:r>
            <a:r>
              <a:rPr lang="en-US" i="1" dirty="0" smtClean="0">
                <a:solidFill>
                  <a:srgbClr val="FF0000"/>
                </a:solidFill>
              </a:rPr>
              <a:t> </a:t>
            </a:r>
            <a:r>
              <a:rPr lang="en-US" i="1" dirty="0" err="1" smtClean="0">
                <a:solidFill>
                  <a:srgbClr val="FF0000"/>
                </a:solidFill>
              </a:rPr>
              <a:t>belirtilen</a:t>
            </a:r>
            <a:r>
              <a:rPr lang="en-US" i="1" dirty="0" smtClean="0">
                <a:solidFill>
                  <a:srgbClr val="FF0000"/>
                </a:solidFill>
              </a:rPr>
              <a:t> </a:t>
            </a:r>
            <a:r>
              <a:rPr lang="en-US" i="1" dirty="0" err="1" smtClean="0">
                <a:solidFill>
                  <a:srgbClr val="FF0000"/>
                </a:solidFill>
              </a:rPr>
              <a:t>alanlarda</a:t>
            </a:r>
            <a:r>
              <a:rPr lang="en-US" i="1" dirty="0" smtClean="0">
                <a:solidFill>
                  <a:srgbClr val="FF0000"/>
                </a:solidFill>
              </a:rPr>
              <a:t> </a:t>
            </a:r>
            <a:r>
              <a:rPr lang="en-US" i="1" dirty="0" err="1" smtClean="0">
                <a:solidFill>
                  <a:srgbClr val="FF0000"/>
                </a:solidFill>
              </a:rPr>
              <a:t>lisansüstü</a:t>
            </a:r>
            <a:r>
              <a:rPr lang="en-US" i="1" dirty="0" smtClean="0">
                <a:solidFill>
                  <a:srgbClr val="FF0000"/>
                </a:solidFill>
              </a:rPr>
              <a:t> </a:t>
            </a:r>
            <a:r>
              <a:rPr lang="en-US" i="1" dirty="0" err="1" smtClean="0">
                <a:solidFill>
                  <a:srgbClr val="FF0000"/>
                </a:solidFill>
              </a:rPr>
              <a:t>eğitim</a:t>
            </a:r>
            <a:r>
              <a:rPr lang="en-US" i="1" dirty="0" smtClean="0">
                <a:solidFill>
                  <a:srgbClr val="FF0000"/>
                </a:solidFill>
              </a:rPr>
              <a:t> </a:t>
            </a:r>
            <a:r>
              <a:rPr lang="en-US" i="1" dirty="0" err="1" smtClean="0">
                <a:solidFill>
                  <a:srgbClr val="FF0000"/>
                </a:solidFill>
              </a:rPr>
              <a:t>yapmış</a:t>
            </a:r>
            <a:r>
              <a:rPr lang="en-US" i="1" dirty="0" smtClean="0">
                <a:solidFill>
                  <a:srgbClr val="FF0000"/>
                </a:solidFill>
              </a:rPr>
              <a:t> </a:t>
            </a:r>
            <a:r>
              <a:rPr lang="en-US" i="1" dirty="0" err="1" smtClean="0">
                <a:solidFill>
                  <a:srgbClr val="FF0000"/>
                </a:solidFill>
              </a:rPr>
              <a:t>olmaları</a:t>
            </a:r>
            <a:r>
              <a:rPr lang="en-US" i="1" dirty="0" smtClean="0">
                <a:solidFill>
                  <a:srgbClr val="FF0000"/>
                </a:solidFill>
              </a:rPr>
              <a:t>, </a:t>
            </a:r>
            <a:r>
              <a:rPr lang="en-US" i="1" dirty="0" err="1" smtClean="0">
                <a:solidFill>
                  <a:srgbClr val="FF0000"/>
                </a:solidFill>
              </a:rPr>
              <a:t>yapılacak</a:t>
            </a:r>
            <a:r>
              <a:rPr lang="en-US" i="1" dirty="0" smtClean="0">
                <a:solidFill>
                  <a:srgbClr val="FF0000"/>
                </a:solidFill>
              </a:rPr>
              <a:t> </a:t>
            </a:r>
            <a:r>
              <a:rPr lang="en-US" i="1" dirty="0" err="1" smtClean="0">
                <a:solidFill>
                  <a:srgbClr val="FF0000"/>
                </a:solidFill>
              </a:rPr>
              <a:t>giriş</a:t>
            </a:r>
            <a:r>
              <a:rPr lang="en-US" i="1" dirty="0" smtClean="0">
                <a:solidFill>
                  <a:srgbClr val="FF0000"/>
                </a:solidFill>
              </a:rPr>
              <a:t> </a:t>
            </a:r>
            <a:r>
              <a:rPr lang="en-US" i="1" dirty="0" err="1" smtClean="0">
                <a:solidFill>
                  <a:srgbClr val="FF0000"/>
                </a:solidFill>
              </a:rPr>
              <a:t>sınavında</a:t>
            </a:r>
            <a:r>
              <a:rPr lang="en-US" i="1" dirty="0" smtClean="0">
                <a:solidFill>
                  <a:srgbClr val="FF0000"/>
                </a:solidFill>
              </a:rPr>
              <a:t> </a:t>
            </a:r>
            <a:r>
              <a:rPr lang="en-US" i="1" dirty="0" err="1" smtClean="0">
                <a:solidFill>
                  <a:srgbClr val="FF0000"/>
                </a:solidFill>
              </a:rPr>
              <a:t>başarılı</a:t>
            </a:r>
            <a:r>
              <a:rPr lang="en-US" i="1" dirty="0" smtClean="0">
                <a:solidFill>
                  <a:srgbClr val="FF0000"/>
                </a:solidFill>
              </a:rPr>
              <a:t> </a:t>
            </a:r>
            <a:r>
              <a:rPr lang="en-US" i="1" dirty="0" err="1" smtClean="0">
                <a:solidFill>
                  <a:srgbClr val="FF0000"/>
                </a:solidFill>
              </a:rPr>
              <a:t>olmaları</a:t>
            </a:r>
            <a:r>
              <a:rPr lang="en-US" i="1" dirty="0" smtClean="0"/>
              <a:t>”</a:t>
            </a:r>
            <a:r>
              <a:rPr lang="en-US" dirty="0" smtClean="0"/>
              <a:t> </a:t>
            </a:r>
            <a:r>
              <a:rPr lang="en-US" dirty="0" err="1" smtClean="0"/>
              <a:t>gereklidir</a:t>
            </a:r>
            <a:r>
              <a:rPr lang="en-US" dirty="0" smtClean="0"/>
              <a:t> </a:t>
            </a:r>
            <a:r>
              <a:rPr lang="tr-TR" dirty="0" smtClean="0"/>
              <a:t>(BK, md. 92/1)</a:t>
            </a:r>
            <a:r>
              <a:rPr lang="en-US" dirty="0" smtClean="0"/>
              <a:t>. </a:t>
            </a:r>
            <a:endParaRPr lang="tr-TR" dirty="0"/>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en-US" b="1" dirty="0" smtClean="0"/>
              <a:t>M</a:t>
            </a:r>
            <a:r>
              <a:rPr lang="tr-TR" b="1" dirty="0" smtClean="0"/>
              <a:t>eslek personeli</a:t>
            </a:r>
            <a:r>
              <a:rPr lang="tr-TR" dirty="0" smtClean="0"/>
              <a:t>, </a:t>
            </a:r>
            <a:r>
              <a:rPr lang="tr-TR" b="1" dirty="0" smtClean="0"/>
              <a:t>son iki yıl içinde </a:t>
            </a:r>
            <a:r>
              <a:rPr lang="tr-TR" dirty="0" smtClean="0"/>
              <a:t>fiilen yerinde denetim veya gözetim sürecinde denetim veya gözetim ya da uygulama faaliyetinde bulunduğu bir bankada asgari iki yıl geçmeden görev kabul edemezler (BK, md. 92/1).</a:t>
            </a:r>
            <a:endParaRPr lang="tr-TR" dirty="0"/>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BDDK Bünyesinde Kurulan Komisyon ve Komiteler</a:t>
            </a:r>
            <a:endParaRPr lang="tr-TR" dirty="0"/>
          </a:p>
        </p:txBody>
      </p:sp>
      <p:sp>
        <p:nvSpPr>
          <p:cNvPr id="3" name="2 İçerik Yer Tutucusu"/>
          <p:cNvSpPr>
            <a:spLocks noGrp="1"/>
          </p:cNvSpPr>
          <p:nvPr>
            <p:ph idx="1"/>
          </p:nvPr>
        </p:nvSpPr>
        <p:spPr/>
        <p:txBody>
          <a:bodyPr>
            <a:normAutofit lnSpcReduction="10000"/>
          </a:bodyPr>
          <a:lstStyle/>
          <a:p>
            <a:r>
              <a:rPr lang="tr-TR" b="1" dirty="0" smtClean="0"/>
              <a:t>Finansal Sektör Komisyonu</a:t>
            </a:r>
          </a:p>
          <a:p>
            <a:r>
              <a:rPr lang="tr-TR" dirty="0" smtClean="0"/>
              <a:t>BK md. 99 ile BDDK bünyesinde finansal sektör komisyonunun kurulacağı kararlaştırılmıştır. </a:t>
            </a:r>
          </a:p>
          <a:p>
            <a:r>
              <a:rPr lang="tr-TR" b="1" dirty="0" smtClean="0"/>
              <a:t>Komisyon</a:t>
            </a:r>
            <a:r>
              <a:rPr lang="tr-TR" dirty="0" smtClean="0"/>
              <a:t>; </a:t>
            </a:r>
            <a:r>
              <a:rPr lang="tr-TR" dirty="0" smtClean="0">
                <a:solidFill>
                  <a:srgbClr val="FF0000"/>
                </a:solidFill>
              </a:rPr>
              <a:t>BDDK, </a:t>
            </a:r>
            <a:r>
              <a:rPr lang="tr-TR" b="1" dirty="0" smtClean="0">
                <a:solidFill>
                  <a:srgbClr val="7030A0"/>
                </a:solidFill>
              </a:rPr>
              <a:t>Hazine ve Maliye </a:t>
            </a:r>
            <a:r>
              <a:rPr lang="tr-TR" b="1" dirty="0" smtClean="0">
                <a:solidFill>
                  <a:srgbClr val="7030A0"/>
                </a:solidFill>
              </a:rPr>
              <a:t>Bakanlığı</a:t>
            </a:r>
            <a:r>
              <a:rPr lang="tr-TR" dirty="0" smtClean="0">
                <a:solidFill>
                  <a:srgbClr val="FF0000"/>
                </a:solidFill>
              </a:rPr>
              <a:t>, </a:t>
            </a:r>
            <a:r>
              <a:rPr lang="tr-TR" dirty="0" smtClean="0">
                <a:solidFill>
                  <a:srgbClr val="FF0000"/>
                </a:solidFill>
              </a:rPr>
              <a:t>TCMB</a:t>
            </a:r>
            <a:r>
              <a:rPr lang="tr-TR" dirty="0" smtClean="0">
                <a:solidFill>
                  <a:srgbClr val="FF0000"/>
                </a:solidFill>
              </a:rPr>
              <a:t>, SPK, TMSF, Rekabet Kurulu, Devlet Plânlama Teşkilatı Müsteşarlığı, İstanbul Altın Borsası, Menkul Kıymetler Borsaları, Vadeli İşlemler ve Opsiyon Borsaları, TBB ve TKBB</a:t>
            </a:r>
            <a:r>
              <a:rPr lang="tr-TR" dirty="0" smtClean="0"/>
              <a:t> </a:t>
            </a:r>
            <a:r>
              <a:rPr lang="tr-TR" b="1" dirty="0" smtClean="0"/>
              <a:t>temsilcilerinden oluşur </a:t>
            </a:r>
            <a:r>
              <a:rPr lang="tr-TR" dirty="0" smtClean="0"/>
              <a:t>(BK, md. 99/1). </a:t>
            </a:r>
          </a:p>
          <a:p>
            <a:endParaRPr lang="tr-TR" dirty="0"/>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6048672"/>
          </a:xfrm>
        </p:spPr>
        <p:txBody>
          <a:bodyPr>
            <a:normAutofit/>
          </a:bodyPr>
          <a:lstStyle/>
          <a:p>
            <a:r>
              <a:rPr lang="tr-TR" dirty="0" smtClean="0"/>
              <a:t>Komisyon </a:t>
            </a:r>
            <a:r>
              <a:rPr lang="tr-TR" b="1" dirty="0" smtClean="0"/>
              <a:t>6 ayda bir toplanır.</a:t>
            </a:r>
            <a:r>
              <a:rPr lang="tr-TR" dirty="0" smtClean="0"/>
              <a:t> </a:t>
            </a:r>
          </a:p>
          <a:p>
            <a:r>
              <a:rPr lang="tr-TR" b="1" dirty="0" smtClean="0"/>
              <a:t>Toplantı sonuçları </a:t>
            </a:r>
            <a:r>
              <a:rPr lang="tr-TR" b="1" dirty="0" smtClean="0">
                <a:solidFill>
                  <a:srgbClr val="7030A0"/>
                </a:solidFill>
              </a:rPr>
              <a:t>Cumhurbaşkanlığı’na </a:t>
            </a:r>
            <a:r>
              <a:rPr lang="tr-TR" b="1" dirty="0" smtClean="0"/>
              <a:t>sunulur</a:t>
            </a:r>
            <a:r>
              <a:rPr lang="tr-TR" dirty="0" smtClean="0"/>
              <a:t> </a:t>
            </a:r>
            <a:r>
              <a:rPr lang="tr-TR" dirty="0" smtClean="0"/>
              <a:t>(BK, md. 99/2). </a:t>
            </a:r>
          </a:p>
          <a:p>
            <a:r>
              <a:rPr lang="tr-TR" dirty="0" smtClean="0"/>
              <a:t>BK md. 99/2’ye göre; </a:t>
            </a:r>
            <a:r>
              <a:rPr lang="tr-TR" dirty="0" smtClean="0">
                <a:effectLst>
                  <a:outerShdw blurRad="38100" dist="38100" dir="2700000" algn="tl">
                    <a:srgbClr val="000000">
                      <a:alpha val="43137"/>
                    </a:srgbClr>
                  </a:outerShdw>
                </a:effectLst>
              </a:rPr>
              <a:t>komisyon finans sektörünün geleceğini ilgilendiren konularda görüş bildirmekle mükelleftir</a:t>
            </a:r>
            <a:r>
              <a:rPr lang="tr-TR" dirty="0" smtClean="0"/>
              <a:t> (BK, md. 99/2). </a:t>
            </a: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Finansal piyasalardaki güven ve istikrar ile gelişmeyi temin etmek üzere </a:t>
            </a:r>
            <a:r>
              <a:rPr lang="tr-TR" b="1" dirty="0" smtClean="0"/>
              <a:t>komisyonun diğer görevleri</a:t>
            </a:r>
            <a:r>
              <a:rPr lang="tr-TR" dirty="0" smtClean="0"/>
              <a:t> şunlardır;  </a:t>
            </a:r>
          </a:p>
          <a:p>
            <a:pPr lvl="1"/>
            <a:r>
              <a:rPr lang="tr-TR" dirty="0" smtClean="0"/>
              <a:t>Bilgi alışverişi, </a:t>
            </a:r>
          </a:p>
          <a:p>
            <a:pPr lvl="1"/>
            <a:r>
              <a:rPr lang="tr-TR" dirty="0" err="1" smtClean="0"/>
              <a:t>Kurumlararası</a:t>
            </a:r>
            <a:r>
              <a:rPr lang="tr-TR" dirty="0" smtClean="0"/>
              <a:t> işbirliği ve koordinasyonu sağlamak, </a:t>
            </a:r>
          </a:p>
          <a:p>
            <a:pPr lvl="1"/>
            <a:r>
              <a:rPr lang="tr-TR" dirty="0" smtClean="0"/>
              <a:t>Ortak politika önerilerinde bulunmaktır.</a:t>
            </a:r>
            <a:endParaRPr lang="tr-T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1570186"/>
          </a:xfrm>
        </p:spPr>
        <p:txBody>
          <a:bodyPr>
            <a:normAutofit fontScale="90000"/>
          </a:bodyPr>
          <a:lstStyle/>
          <a:p>
            <a:r>
              <a:rPr lang="tr-TR" b="1" i="1" dirty="0" smtClean="0"/>
              <a:t>Türkiye Cumhuriyet Merkez Bankasının Temel Görevleri, Yetkileri ve Müşavirlik Alanları</a:t>
            </a:r>
            <a:endParaRPr lang="tr-TR" dirty="0"/>
          </a:p>
        </p:txBody>
      </p:sp>
      <p:sp>
        <p:nvSpPr>
          <p:cNvPr id="3" name="2 İçerik Yer Tutucusu"/>
          <p:cNvSpPr>
            <a:spLocks noGrp="1"/>
          </p:cNvSpPr>
          <p:nvPr>
            <p:ph idx="1"/>
          </p:nvPr>
        </p:nvSpPr>
        <p:spPr>
          <a:xfrm>
            <a:off x="457200" y="2564904"/>
            <a:ext cx="8229600" cy="3561259"/>
          </a:xfrm>
        </p:spPr>
        <p:txBody>
          <a:bodyPr/>
          <a:lstStyle/>
          <a:p>
            <a:r>
              <a:rPr lang="tr-TR" dirty="0" err="1" smtClean="0"/>
              <a:t>TCMBK’de</a:t>
            </a:r>
            <a:r>
              <a:rPr lang="tr-TR" dirty="0" smtClean="0"/>
              <a:t> bankanın temel görevleri ile birlikte yetkileri ve müşavirlik konuları sıralanmıştır. </a:t>
            </a:r>
          </a:p>
          <a:p>
            <a:r>
              <a:rPr lang="tr-TR" dirty="0" smtClean="0"/>
              <a:t>Bankaya yüklenen temel görevler (TCMBK, md.4/3-I);</a:t>
            </a:r>
          </a:p>
          <a:p>
            <a:endParaRPr lang="tr-TR" dirty="0"/>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a:bodyPr>
          <a:lstStyle/>
          <a:p>
            <a:r>
              <a:rPr lang="tr-TR" b="1" dirty="0" smtClean="0"/>
              <a:t>Eşgüdüm Komitesi       </a:t>
            </a:r>
          </a:p>
          <a:p>
            <a:r>
              <a:rPr lang="tr-TR" dirty="0" smtClean="0"/>
              <a:t>BDDK bünyesinde kurulması düzenlenen başka bir birim eşgüdüm komitesidir. </a:t>
            </a:r>
          </a:p>
          <a:p>
            <a:r>
              <a:rPr lang="tr-TR" b="1" dirty="0" smtClean="0"/>
              <a:t>Eşgüdüm komitesinin üyeleri </a:t>
            </a:r>
            <a:r>
              <a:rPr lang="tr-TR" dirty="0" smtClean="0">
                <a:solidFill>
                  <a:srgbClr val="FF0000"/>
                </a:solidFill>
              </a:rPr>
              <a:t>BDDK ve TMSF başkan ve başkan yardımcılarından </a:t>
            </a:r>
            <a:r>
              <a:rPr lang="tr-TR" b="1" dirty="0" smtClean="0"/>
              <a:t>oluşmaktadır</a:t>
            </a:r>
            <a:r>
              <a:rPr lang="tr-TR" dirty="0" smtClean="0"/>
              <a:t> (BK, md. 100/1). </a:t>
            </a:r>
          </a:p>
          <a:p>
            <a:r>
              <a:rPr lang="tr-TR" dirty="0" smtClean="0"/>
              <a:t>Komite BDDK ve </a:t>
            </a:r>
            <a:r>
              <a:rPr lang="tr-TR" dirty="0" err="1" smtClean="0"/>
              <a:t>TMSF’nin</a:t>
            </a:r>
            <a:r>
              <a:rPr lang="tr-TR" dirty="0" smtClean="0"/>
              <a:t> uygun göreceği sıklıkta </a:t>
            </a:r>
            <a:r>
              <a:rPr lang="tr-TR" b="1" dirty="0" smtClean="0"/>
              <a:t>toplan</a:t>
            </a:r>
            <a:r>
              <a:rPr lang="tr-TR" dirty="0" smtClean="0"/>
              <a:t>mak zorundadır. </a:t>
            </a:r>
          </a:p>
          <a:p>
            <a:r>
              <a:rPr lang="tr-TR" dirty="0" smtClean="0"/>
              <a:t>Ancak </a:t>
            </a:r>
            <a:r>
              <a:rPr lang="tr-TR" b="1" dirty="0" smtClean="0"/>
              <a:t>bu süre en az 3 ay olmalıdır</a:t>
            </a:r>
            <a:r>
              <a:rPr lang="tr-TR" dirty="0" smtClean="0"/>
              <a:t>. </a:t>
            </a:r>
          </a:p>
          <a:p>
            <a:r>
              <a:rPr lang="tr-TR" dirty="0" smtClean="0"/>
              <a:t>Daha doğrusu komite, </a:t>
            </a:r>
            <a:r>
              <a:rPr lang="tr-TR" b="1" dirty="0" smtClean="0"/>
              <a:t>en az üç ayda bir toplanmalı</a:t>
            </a:r>
            <a:r>
              <a:rPr lang="tr-TR" dirty="0" smtClean="0"/>
              <a:t>dır (BK, md. 100/2). </a:t>
            </a:r>
            <a:endParaRPr lang="tr-TR" dirty="0"/>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b="1" dirty="0" smtClean="0"/>
              <a:t>Taraflar</a:t>
            </a:r>
            <a:r>
              <a:rPr lang="tr-TR" dirty="0" smtClean="0"/>
              <a:t> komitenin amacı doğrultusunda </a:t>
            </a:r>
            <a:r>
              <a:rPr lang="tr-TR" b="1" dirty="0" smtClean="0"/>
              <a:t>birbirlerinden bilgi ve belge talep edebili</a:t>
            </a:r>
            <a:r>
              <a:rPr lang="tr-TR" dirty="0" smtClean="0"/>
              <a:t>r (BK, md. 100/2). </a:t>
            </a:r>
          </a:p>
          <a:p>
            <a:r>
              <a:rPr lang="tr-TR" dirty="0" smtClean="0"/>
              <a:t>Bilgi ve belgelerin ne sürede verileceği taraflar arasında belirlenir (BK, md. 100/2). </a:t>
            </a:r>
          </a:p>
          <a:p>
            <a:endParaRPr lang="tr-TR" dirty="0" smtClean="0"/>
          </a:p>
          <a:p>
            <a:endParaRPr lang="tr-TR" dirty="0"/>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fontScale="92500"/>
          </a:bodyPr>
          <a:lstStyle/>
          <a:p>
            <a:r>
              <a:rPr lang="tr-TR" dirty="0" smtClean="0"/>
              <a:t>Komitenin amacı;  “</a:t>
            </a:r>
            <a:r>
              <a:rPr lang="tr-TR" i="1" dirty="0" smtClean="0">
                <a:solidFill>
                  <a:srgbClr val="FF0000"/>
                </a:solidFill>
              </a:rPr>
              <a:t>bankacılık sisteminin genel durumu, kredi kuruluşlarının denetimleri sonucu alınacak önlemler, risk esaslı sigorta primlerinin hesaplanmasında kullanılmak üzere kredi kuruluşlarının malî bünyelerini gösteren analiz sonuçları ve ayrıca bu bankaların mevduat ve katılım fonları hesap adetleri, sigortalı mevduat ve katılım fonları ve toplam mevduat ve katılım fonu tutarları hakkında gerekli bilgilerin paylaşılması, </a:t>
            </a:r>
            <a:r>
              <a:rPr lang="tr-TR" i="1" dirty="0" err="1" smtClean="0">
                <a:solidFill>
                  <a:srgbClr val="FF0000"/>
                </a:solidFill>
              </a:rPr>
              <a:t>TMSF’nin</a:t>
            </a:r>
            <a:r>
              <a:rPr lang="tr-TR" i="1" dirty="0" smtClean="0">
                <a:solidFill>
                  <a:srgbClr val="FF0000"/>
                </a:solidFill>
              </a:rPr>
              <a:t> görev alanına giren konularda ve işlem tesis edilmesinin gerekli olduğu hâllerde BDDK ile </a:t>
            </a:r>
            <a:r>
              <a:rPr lang="tr-TR" i="1" dirty="0" err="1" smtClean="0">
                <a:solidFill>
                  <a:srgbClr val="FF0000"/>
                </a:solidFill>
              </a:rPr>
              <a:t>TMSF’nin</a:t>
            </a:r>
            <a:r>
              <a:rPr lang="tr-TR" i="1" dirty="0" smtClean="0">
                <a:solidFill>
                  <a:srgbClr val="FF0000"/>
                </a:solidFill>
              </a:rPr>
              <a:t> azamî düzeyde işbirliği yapmasını...</a:t>
            </a:r>
            <a:r>
              <a:rPr lang="tr-TR" dirty="0" smtClean="0"/>
              <a:t>” sağlamaktır (BK, md. 100/1).</a:t>
            </a:r>
            <a:endParaRPr lang="tr-TR" dirty="0"/>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Tasarruf Mevduatı Sigorta Fonu</a:t>
            </a: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Genel Olarak</a:t>
            </a:r>
            <a:endParaRPr lang="tr-TR" dirty="0"/>
          </a:p>
        </p:txBody>
      </p:sp>
      <p:sp>
        <p:nvSpPr>
          <p:cNvPr id="3" name="2 İçerik Yer Tutucusu"/>
          <p:cNvSpPr>
            <a:spLocks noGrp="1"/>
          </p:cNvSpPr>
          <p:nvPr>
            <p:ph idx="1"/>
          </p:nvPr>
        </p:nvSpPr>
        <p:spPr/>
        <p:txBody>
          <a:bodyPr>
            <a:normAutofit/>
          </a:bodyPr>
          <a:lstStyle/>
          <a:p>
            <a:r>
              <a:rPr lang="tr-TR" dirty="0" err="1" smtClean="0"/>
              <a:t>BK’de</a:t>
            </a:r>
            <a:r>
              <a:rPr lang="tr-TR" dirty="0" smtClean="0"/>
              <a:t> düzenlenen ve doğrudan bankacılık sektöründe rol alan kurumlardan biride; </a:t>
            </a:r>
            <a:r>
              <a:rPr lang="tr-TR" b="1" dirty="0" smtClean="0"/>
              <a:t>kamu tüzel kişiliğe sahip</a:t>
            </a:r>
            <a:r>
              <a:rPr lang="tr-TR" dirty="0" smtClean="0"/>
              <a:t>, </a:t>
            </a:r>
            <a:r>
              <a:rPr lang="tr-TR" b="1" dirty="0" smtClean="0"/>
              <a:t>idari ve mali özerkliği bulunan </a:t>
            </a:r>
            <a:r>
              <a:rPr lang="tr-TR" dirty="0" smtClean="0"/>
              <a:t>Tasarruf Mevduatı Sigorta Fonu’dur (TMSF) (BK, md. 111/1). </a:t>
            </a: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976664"/>
          </a:xfrm>
        </p:spPr>
        <p:txBody>
          <a:bodyPr>
            <a:normAutofit/>
          </a:bodyPr>
          <a:lstStyle/>
          <a:p>
            <a:r>
              <a:rPr lang="tr-TR" dirty="0" err="1" smtClean="0"/>
              <a:t>TMSF’nin</a:t>
            </a:r>
            <a:r>
              <a:rPr lang="tr-TR" dirty="0" smtClean="0"/>
              <a:t> en temel iki amacı; </a:t>
            </a:r>
            <a:r>
              <a:rPr lang="tr-TR" dirty="0" smtClean="0">
                <a:solidFill>
                  <a:srgbClr val="FF0000"/>
                </a:solidFill>
              </a:rPr>
              <a:t>tasarruf sahiplerinin hak ve menfaatlerini</a:t>
            </a:r>
            <a:r>
              <a:rPr lang="tr-TR" dirty="0" smtClean="0"/>
              <a:t> korumak amacıyla bu hak ve menfaatlerin </a:t>
            </a:r>
            <a:r>
              <a:rPr lang="tr-TR" dirty="0" smtClean="0">
                <a:solidFill>
                  <a:srgbClr val="FF0000"/>
                </a:solidFill>
              </a:rPr>
              <a:t>sigortalanması</a:t>
            </a:r>
            <a:r>
              <a:rPr lang="tr-TR" dirty="0" smtClean="0"/>
              <a:t> diğeri ise </a:t>
            </a:r>
            <a:r>
              <a:rPr lang="tr-TR" dirty="0" smtClean="0">
                <a:solidFill>
                  <a:srgbClr val="FF0000"/>
                </a:solidFill>
              </a:rPr>
              <a:t>mali bünyesi bozulan bankaların TMSF yönetimi altında iyileştirilmesi</a:t>
            </a:r>
            <a:r>
              <a:rPr lang="tr-TR" dirty="0" smtClean="0"/>
              <a:t> ya da ekonomik dengenin sarsılmasına izin vermeden bu bankaların tasfiye, birleşme, devir ya da satışının sağlanmasıdır (BK, md. 111/1). </a:t>
            </a:r>
          </a:p>
          <a:p>
            <a:endParaRPr lang="tr-TR" dirty="0"/>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Ancak bu iki amacın yanı sıra </a:t>
            </a:r>
            <a:r>
              <a:rPr lang="tr-TR" b="1" dirty="0" err="1" smtClean="0"/>
              <a:t>TMSF’nin</a:t>
            </a:r>
            <a:r>
              <a:rPr lang="tr-TR" dirty="0" smtClean="0"/>
              <a:t>,  kanunla verilmiş </a:t>
            </a:r>
            <a:r>
              <a:rPr lang="tr-TR" b="1" dirty="0" smtClean="0"/>
              <a:t>başkaca görevleri de bulunmakta</a:t>
            </a:r>
            <a:r>
              <a:rPr lang="tr-TR" dirty="0" smtClean="0"/>
              <a:t>dır. </a:t>
            </a:r>
          </a:p>
          <a:p>
            <a:r>
              <a:rPr lang="tr-TR" dirty="0" smtClean="0"/>
              <a:t>Sırasıyla bunlar;</a:t>
            </a:r>
            <a:endParaRPr lang="tr-TR" dirty="0"/>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1"/>
            <a:r>
              <a:rPr lang="tr-TR" dirty="0" err="1" smtClean="0"/>
              <a:t>TMSF’nin</a:t>
            </a:r>
            <a:r>
              <a:rPr lang="tr-TR" dirty="0" smtClean="0"/>
              <a:t> alacaklarının takip ve tahsili işlemlerinin yürütülmesi ve sonuçlandırılması, </a:t>
            </a:r>
          </a:p>
          <a:p>
            <a:pPr lvl="1"/>
            <a:r>
              <a:rPr lang="tr-TR" dirty="0" err="1" smtClean="0"/>
              <a:t>TMSF’nin</a:t>
            </a:r>
            <a:r>
              <a:rPr lang="tr-TR" dirty="0" smtClean="0"/>
              <a:t> varlık ve kaynaklarının idare edilmesi, </a:t>
            </a:r>
          </a:p>
          <a:p>
            <a:pPr lvl="1"/>
            <a:r>
              <a:rPr lang="tr-TR" dirty="0" smtClean="0"/>
              <a:t>Kanunla verilen diğer görevlerin yerine getirilmesidir (BK, md. 111/1). </a:t>
            </a:r>
          </a:p>
          <a:p>
            <a:endParaRPr lang="tr-TR" dirty="0" smtClean="0"/>
          </a:p>
          <a:p>
            <a:endParaRPr lang="tr-TR" dirty="0"/>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3157"/>
            <a:ext cx="8229600" cy="6126163"/>
          </a:xfrm>
        </p:spPr>
        <p:txBody>
          <a:bodyPr>
            <a:normAutofit/>
          </a:bodyPr>
          <a:lstStyle/>
          <a:p>
            <a:r>
              <a:rPr lang="tr-TR" dirty="0" smtClean="0"/>
              <a:t>TMSF, görevlerini yerine getirirken idari ve mali özerkliğinin sonucu olarak bağımsız bir statüye sahiptir (BK, md. 111/2). </a:t>
            </a:r>
          </a:p>
          <a:p>
            <a:r>
              <a:rPr lang="tr-TR" dirty="0" smtClean="0"/>
              <a:t>Bu; fonun herhangi bir kurum kuruluş ya da kişiden emri ve talimat alamayacağının önemli bir göstergedir. </a:t>
            </a:r>
          </a:p>
          <a:p>
            <a:r>
              <a:rPr lang="tr-TR" dirty="0" smtClean="0"/>
              <a:t>Bağımsızlığın bir başka göstergesi, fonun kararlarının yerindelik denetimine tabi tutulamayacağına ilişkin hükümle kendini belirginleştirmektedir (BK, md. 111/2). </a:t>
            </a:r>
          </a:p>
          <a:p>
            <a:endParaRPr lang="tr-TR" dirty="0"/>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836712"/>
            <a:ext cx="8229600" cy="5289451"/>
          </a:xfrm>
        </p:spPr>
        <p:txBody>
          <a:bodyPr>
            <a:normAutofit/>
          </a:bodyPr>
          <a:lstStyle/>
          <a:p>
            <a:r>
              <a:rPr lang="tr-TR" dirty="0" smtClean="0"/>
              <a:t>Kaldı ki yasa koyucu; </a:t>
            </a:r>
            <a:r>
              <a:rPr lang="tr-TR" dirty="0" err="1" smtClean="0"/>
              <a:t>BK’de</a:t>
            </a:r>
            <a:r>
              <a:rPr lang="tr-TR" dirty="0" smtClean="0"/>
              <a:t> de bu yöndeki iradesini yansıtmıştır. </a:t>
            </a:r>
          </a:p>
          <a:p>
            <a:r>
              <a:rPr lang="tr-TR" dirty="0" smtClean="0"/>
              <a:t>İstanbul’un finans merkezi olması hedefine uygun şekilde </a:t>
            </a:r>
            <a:r>
              <a:rPr lang="tr-TR" b="1" dirty="0" smtClean="0"/>
              <a:t>fon merkezinin İstanbul’da</a:t>
            </a:r>
            <a:r>
              <a:rPr lang="tr-TR" dirty="0" smtClean="0"/>
              <a:t> kurulması kanun hükmünde yer almaktadır (BK, md. 111/4).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normAutofit fontScale="62500" lnSpcReduction="20000"/>
          </a:bodyPr>
          <a:lstStyle/>
          <a:p>
            <a:r>
              <a:rPr lang="tr-TR" i="1" dirty="0" smtClean="0"/>
              <a:t>“…</a:t>
            </a:r>
            <a:endParaRPr lang="tr-TR" dirty="0" smtClean="0"/>
          </a:p>
          <a:p>
            <a:pPr lvl="0"/>
            <a:r>
              <a:rPr lang="tr-TR" i="1" dirty="0" smtClean="0"/>
              <a:t>Açık piyasa işlemleri yapmak, </a:t>
            </a:r>
            <a:endParaRPr lang="tr-TR" dirty="0" smtClean="0"/>
          </a:p>
          <a:p>
            <a:pPr lvl="0"/>
            <a:r>
              <a:rPr lang="tr-TR" i="1" dirty="0" smtClean="0"/>
              <a:t>Hükümetle birlikte Türk Lirasının iç ve dış değerini korumak için gerekli tedbirleri almak ve yabancı paralar ile altın karşısındaki muadeletini tespit etmeye yönelik kur rejimini belirlemek, Türk Lirasının yabancı paralar karşısındaki değerinin belirlenmesi için döviz ve efektiflerin vadesiz ve vadeli alım ve satımı ile dövizlerin Türk Lirası ile değişimi ve diğer türev işlemlerini yapmak, </a:t>
            </a:r>
            <a:endParaRPr lang="tr-TR" dirty="0" smtClean="0"/>
          </a:p>
          <a:p>
            <a:pPr lvl="0"/>
            <a:r>
              <a:rPr lang="tr-TR" i="1" dirty="0" smtClean="0"/>
              <a:t>Bankaların ve Bankaca uygun görülecek diğer mali kurumların yükümlülüklerini esas alarak zorunlu karşılıklar ve umumi disponibilite ile ilgili usul ve esasları belirlemek, </a:t>
            </a:r>
            <a:endParaRPr lang="tr-TR" dirty="0" smtClean="0"/>
          </a:p>
          <a:p>
            <a:pPr lvl="0"/>
            <a:r>
              <a:rPr lang="tr-TR" i="1" dirty="0" smtClean="0"/>
              <a:t>Reeskont ve avans işlemleri yapmak, </a:t>
            </a:r>
            <a:endParaRPr lang="tr-TR" dirty="0" smtClean="0"/>
          </a:p>
          <a:p>
            <a:pPr lvl="0"/>
            <a:r>
              <a:rPr lang="tr-TR" i="1" dirty="0" smtClean="0"/>
              <a:t>Ülke altın ve döviz rezervlerini yönetmek, </a:t>
            </a:r>
            <a:endParaRPr lang="tr-TR" dirty="0" smtClean="0"/>
          </a:p>
          <a:p>
            <a:pPr lvl="0"/>
            <a:r>
              <a:rPr lang="tr-TR" i="1" dirty="0" smtClean="0"/>
              <a:t>Türk Lirasının hacim ve tedavülünü düzenlemek, ödeme ve menkul kıymet transferi ve mutabakat sistemleri kurmak, kurulmuş ve kurulacak sistemlerin kesintisiz işlemesini ve gözetimini sağlamak ve gereken düzenlemeleri yapmak, ödemeler için elektronik ortam da dâhil olmak üzere kullanılacak yöntemleri ve araçları belirlemek, </a:t>
            </a:r>
            <a:endParaRPr lang="tr-TR" dirty="0" smtClean="0"/>
          </a:p>
          <a:p>
            <a:pPr lvl="0"/>
            <a:r>
              <a:rPr lang="tr-TR" i="1" dirty="0" smtClean="0"/>
              <a:t>Finansal sistemde istikrarı sağlayıcı ve para ve döviz piyasaları ile ilgili düzenleyici tedbirleri almak, </a:t>
            </a:r>
            <a:endParaRPr lang="tr-TR" dirty="0" smtClean="0"/>
          </a:p>
          <a:p>
            <a:pPr lvl="0"/>
            <a:r>
              <a:rPr lang="tr-TR" i="1" dirty="0" smtClean="0"/>
              <a:t>Mali piyasaları izlemek, </a:t>
            </a:r>
            <a:endParaRPr lang="tr-TR" dirty="0" smtClean="0"/>
          </a:p>
          <a:p>
            <a:pPr lvl="0"/>
            <a:r>
              <a:rPr lang="tr-TR" i="1" dirty="0" smtClean="0"/>
              <a:t>Bankalardaki mevduatın vade ve türleri ile özel finans kurumlarındaki katılma hesaplarının vadelerini belirlemektir…”</a:t>
            </a:r>
            <a:endParaRPr lang="tr-TR" dirty="0" smtClean="0"/>
          </a:p>
          <a:p>
            <a:pPr>
              <a:buNone/>
            </a:pPr>
            <a:endParaRPr lang="tr-TR" dirty="0"/>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Kanunla </a:t>
            </a:r>
            <a:r>
              <a:rPr lang="tr-TR" dirty="0" err="1" smtClean="0"/>
              <a:t>TMSF’ye</a:t>
            </a:r>
            <a:r>
              <a:rPr lang="tr-TR" dirty="0" smtClean="0"/>
              <a:t>, iş yoğunluğunun arttığı ve uygun gördüğü merkezlerde</a:t>
            </a:r>
            <a:r>
              <a:rPr lang="tr-TR" b="1" dirty="0" smtClean="0"/>
              <a:t> sayısı üçü geçmemek üzere</a:t>
            </a:r>
            <a:r>
              <a:rPr lang="tr-TR" dirty="0" smtClean="0"/>
              <a:t> </a:t>
            </a:r>
            <a:r>
              <a:rPr lang="tr-TR" b="1" dirty="0" smtClean="0">
                <a:solidFill>
                  <a:srgbClr val="7030A0"/>
                </a:solidFill>
              </a:rPr>
              <a:t>Cumhurbaşkanı</a:t>
            </a:r>
            <a:r>
              <a:rPr lang="tr-TR" b="1" dirty="0" smtClean="0">
                <a:solidFill>
                  <a:srgbClr val="FF0000"/>
                </a:solidFill>
              </a:rPr>
              <a:t> </a:t>
            </a:r>
            <a:r>
              <a:rPr lang="tr-TR" b="1" dirty="0" smtClean="0">
                <a:solidFill>
                  <a:srgbClr val="FF0000"/>
                </a:solidFill>
              </a:rPr>
              <a:t>kararı</a:t>
            </a:r>
            <a:r>
              <a:rPr lang="tr-TR" dirty="0" smtClean="0"/>
              <a:t>na bağlı olarak </a:t>
            </a:r>
            <a:r>
              <a:rPr lang="tr-TR" u="sng" dirty="0" smtClean="0"/>
              <a:t>yurt içi temsilcilik ve tahsilât birimleri açma yetkisi tanınmıştır </a:t>
            </a:r>
            <a:r>
              <a:rPr lang="tr-TR" dirty="0" smtClean="0"/>
              <a:t>(BK, md. 111/4). </a:t>
            </a:r>
          </a:p>
          <a:p>
            <a:r>
              <a:rPr lang="tr-TR" dirty="0" smtClean="0"/>
              <a:t>Bu yetkiye istinaden </a:t>
            </a:r>
            <a:r>
              <a:rPr lang="tr-TR" dirty="0" err="1" smtClean="0"/>
              <a:t>TMSF’nin</a:t>
            </a:r>
            <a:r>
              <a:rPr lang="tr-TR" dirty="0" smtClean="0"/>
              <a:t>, </a:t>
            </a:r>
            <a:r>
              <a:rPr lang="tr-TR" dirty="0" smtClean="0">
                <a:solidFill>
                  <a:srgbClr val="FF0000"/>
                </a:solidFill>
              </a:rPr>
              <a:t>Ankara’da bir </a:t>
            </a:r>
            <a:r>
              <a:rPr lang="tr-TR" dirty="0" err="1" smtClean="0">
                <a:solidFill>
                  <a:srgbClr val="FF0000"/>
                </a:solidFill>
              </a:rPr>
              <a:t>temsilcilği</a:t>
            </a:r>
            <a:r>
              <a:rPr lang="tr-TR" dirty="0" smtClean="0">
                <a:solidFill>
                  <a:srgbClr val="FF0000"/>
                </a:solidFill>
              </a:rPr>
              <a:t> bulunmaktadır </a:t>
            </a:r>
            <a:r>
              <a:rPr lang="tr-TR" dirty="0" smtClean="0"/>
              <a:t>(Tasarruf Mevduatı Sigorta Fonu Teşkilât Yönetmeliği-TMSFTY, md. 4/3).</a:t>
            </a:r>
          </a:p>
          <a:p>
            <a:endParaRPr lang="tr-TR" dirty="0"/>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5937523"/>
          </a:xfrm>
        </p:spPr>
        <p:txBody>
          <a:bodyPr>
            <a:normAutofit/>
          </a:bodyPr>
          <a:lstStyle/>
          <a:p>
            <a:r>
              <a:rPr lang="tr-TR" dirty="0" err="1" smtClean="0"/>
              <a:t>BDDK’nin</a:t>
            </a:r>
            <a:r>
              <a:rPr lang="tr-TR" dirty="0" smtClean="0"/>
              <a:t> olduğu gibi </a:t>
            </a:r>
            <a:r>
              <a:rPr lang="tr-TR" dirty="0" err="1" smtClean="0"/>
              <a:t>TMSF’nin</a:t>
            </a:r>
            <a:r>
              <a:rPr lang="tr-TR" dirty="0" smtClean="0"/>
              <a:t> de iki organı bulunmaktadır. </a:t>
            </a:r>
          </a:p>
          <a:p>
            <a:r>
              <a:rPr lang="tr-TR" dirty="0" smtClean="0"/>
              <a:t>Bunlar;</a:t>
            </a:r>
          </a:p>
          <a:p>
            <a:pPr lvl="1"/>
            <a:r>
              <a:rPr lang="tr-TR" dirty="0" smtClean="0"/>
              <a:t>Tasarruf Mevduatı Fon Kurulu (</a:t>
            </a:r>
            <a:r>
              <a:rPr lang="tr-TR" dirty="0" err="1" smtClean="0"/>
              <a:t>TMSFKur</a:t>
            </a:r>
            <a:r>
              <a:rPr lang="tr-TR" dirty="0" smtClean="0"/>
              <a:t>)</a:t>
            </a:r>
          </a:p>
          <a:p>
            <a:pPr lvl="1"/>
            <a:r>
              <a:rPr lang="tr-TR" dirty="0" err="1" smtClean="0"/>
              <a:t>Başkanlık’tır</a:t>
            </a:r>
            <a:r>
              <a:rPr lang="tr-TR" dirty="0" smtClean="0"/>
              <a:t>. </a:t>
            </a:r>
          </a:p>
          <a:p>
            <a:r>
              <a:rPr lang="tr-TR" dirty="0" smtClean="0"/>
              <a:t>TMSF, kanunla ve diğer mevzuatla kendisine verilen görevleri yerine getirmek için </a:t>
            </a:r>
            <a:r>
              <a:rPr lang="tr-TR" dirty="0" smtClean="0">
                <a:solidFill>
                  <a:srgbClr val="FF0000"/>
                </a:solidFill>
              </a:rPr>
              <a:t>gerekli alt yapı ve personel ihtiyacını sağlamak durumundadır</a:t>
            </a:r>
            <a:r>
              <a:rPr lang="tr-TR" dirty="0" smtClean="0"/>
              <a:t> (BK, md. 111/6). </a:t>
            </a:r>
            <a:endParaRPr lang="tr-TR" dirty="0"/>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Bunun yanında kamu kurum niteliği taşıyan </a:t>
            </a:r>
            <a:r>
              <a:rPr lang="tr-TR" b="1" dirty="0" err="1" smtClean="0"/>
              <a:t>TMSF’nin</a:t>
            </a:r>
            <a:r>
              <a:rPr lang="tr-TR" dirty="0" smtClean="0"/>
              <a:t> malları devlet malı niteliğinde kabul edilmiş dolayısıyla bu </a:t>
            </a:r>
            <a:r>
              <a:rPr lang="tr-TR" b="1" dirty="0" smtClean="0"/>
              <a:t>malların haczi ya da rehin edilmesi yasaklanmıştır</a:t>
            </a:r>
            <a:r>
              <a:rPr lang="tr-TR" dirty="0" smtClean="0"/>
              <a:t> (BK, md. 111/7).</a:t>
            </a:r>
          </a:p>
          <a:p>
            <a:r>
              <a:rPr lang="tr-TR" dirty="0" smtClean="0"/>
              <a:t>Hemen burada belirtilmesi gereken önemli bir husus, </a:t>
            </a:r>
            <a:r>
              <a:rPr lang="tr-TR" dirty="0" err="1" smtClean="0"/>
              <a:t>BK’de</a:t>
            </a:r>
            <a:r>
              <a:rPr lang="tr-TR" dirty="0" smtClean="0"/>
              <a:t> yer alan ve </a:t>
            </a:r>
            <a:r>
              <a:rPr lang="tr-TR" dirty="0" err="1" smtClean="0"/>
              <a:t>TMSF’ye</a:t>
            </a:r>
            <a:r>
              <a:rPr lang="tr-TR" dirty="0" smtClean="0"/>
              <a:t> yönelik kanun hükümlerinin, </a:t>
            </a:r>
            <a:r>
              <a:rPr lang="tr-TR" dirty="0" err="1" smtClean="0"/>
              <a:t>BDDK’ye</a:t>
            </a:r>
            <a:r>
              <a:rPr lang="tr-TR" dirty="0" smtClean="0"/>
              <a:t> yönelik hükümlerle benzerlik taşıdığıdır. </a:t>
            </a:r>
          </a:p>
          <a:p>
            <a:endParaRPr lang="tr-TR" dirty="0"/>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Kurumların organları, organlardaki üye sayıları, atama koşulları ve görev süreleri gibi pek çok konuda benzer düzenlemeler daha önce anlatılan BDDK bölümünde de ifade edilmiştir. </a:t>
            </a:r>
          </a:p>
          <a:p>
            <a:endParaRPr lang="tr-TR" dirty="0"/>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Tasarruf Mevduatı Sigorta Fonunun Görev, Yetki ve Sorumlulukları  </a:t>
            </a:r>
            <a:endParaRPr lang="tr-TR" dirty="0"/>
          </a:p>
        </p:txBody>
      </p:sp>
      <p:sp>
        <p:nvSpPr>
          <p:cNvPr id="3" name="2 İçerik Yer Tutucusu"/>
          <p:cNvSpPr>
            <a:spLocks noGrp="1"/>
          </p:cNvSpPr>
          <p:nvPr>
            <p:ph idx="1"/>
          </p:nvPr>
        </p:nvSpPr>
        <p:spPr/>
        <p:txBody>
          <a:bodyPr>
            <a:normAutofit/>
          </a:bodyPr>
          <a:lstStyle/>
          <a:p>
            <a:r>
              <a:rPr lang="tr-TR" dirty="0" err="1" smtClean="0"/>
              <a:t>TMSF’nin</a:t>
            </a:r>
            <a:r>
              <a:rPr lang="tr-TR" dirty="0" smtClean="0"/>
              <a:t> </a:t>
            </a:r>
            <a:r>
              <a:rPr lang="tr-TR" b="1" dirty="0" smtClean="0"/>
              <a:t>temelde iki görevi</a:t>
            </a:r>
            <a:r>
              <a:rPr lang="tr-TR" dirty="0" smtClean="0"/>
              <a:t>, </a:t>
            </a:r>
            <a:r>
              <a:rPr lang="tr-TR" b="1" dirty="0" smtClean="0"/>
              <a:t>daha önce de açıklandı</a:t>
            </a:r>
            <a:r>
              <a:rPr lang="tr-TR" dirty="0" smtClean="0"/>
              <a:t>ğı gibi, tasarruf sahiplerinin mevduatlarını sigortalamak ve mali bünyesi bozulan bankaları fona devralarak mali bünyelerini düzeltmek/tasfiye etmektir.  </a:t>
            </a:r>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lstStyle/>
          <a:p>
            <a:r>
              <a:rPr lang="tr-TR" dirty="0" err="1" smtClean="0"/>
              <a:t>TMSF’ye</a:t>
            </a:r>
            <a:r>
              <a:rPr lang="tr-TR" dirty="0" smtClean="0"/>
              <a:t> ait olan alacakların takip ve tahsili ile varlık ve kaynaklarının yönetilmesi diğer görevleri arasında yer alır. </a:t>
            </a:r>
          </a:p>
          <a:p>
            <a:r>
              <a:rPr lang="tr-TR" dirty="0" smtClean="0"/>
              <a:t>Diğer taraftan fonun görev ve yetkilerin düzenlendiği 122’nci madde de; bankacılık sektörünü düzenleyen diğer mevzuatla verilen görevler dışındaki sorumluluklar düzenlenmiştir. </a:t>
            </a:r>
          </a:p>
          <a:p>
            <a:r>
              <a:rPr lang="tr-TR" dirty="0" smtClean="0"/>
              <a:t>Buna göre; </a:t>
            </a:r>
          </a:p>
          <a:p>
            <a:endParaRPr lang="tr-TR" dirty="0"/>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i="1" dirty="0" smtClean="0"/>
              <a:t>“...</a:t>
            </a:r>
            <a:endParaRPr lang="tr-TR" dirty="0" smtClean="0"/>
          </a:p>
          <a:p>
            <a:pPr lvl="0"/>
            <a:r>
              <a:rPr lang="tr-TR" i="1" dirty="0" err="1" smtClean="0"/>
              <a:t>TMSFKur</a:t>
            </a:r>
            <a:r>
              <a:rPr lang="tr-TR" i="1" dirty="0" smtClean="0"/>
              <a:t> kararlarının uygulanmasını sağlamak,</a:t>
            </a:r>
            <a:endParaRPr lang="tr-TR" dirty="0" smtClean="0"/>
          </a:p>
          <a:p>
            <a:pPr lvl="0"/>
            <a:r>
              <a:rPr lang="tr-TR" i="1" dirty="0" err="1" smtClean="0"/>
              <a:t>TMSF’nin</a:t>
            </a:r>
            <a:r>
              <a:rPr lang="tr-TR" i="1" dirty="0" smtClean="0"/>
              <a:t> insan kaynakları politikalarını belirlemek,</a:t>
            </a:r>
            <a:endParaRPr lang="tr-TR" dirty="0" smtClean="0"/>
          </a:p>
          <a:p>
            <a:pPr lvl="0"/>
            <a:r>
              <a:rPr lang="tr-TR" i="1" dirty="0" smtClean="0"/>
              <a:t>Yurt içi ve yurt dışı muadil kurumların katıldığı uluslararası malî, iktisadî ve meslekî teşekküllere üye olmak, görev alanına giren hususlarda yabancı ülkelerin yetkili mercileri ile mutabakat zaptı imzalamak...”</a:t>
            </a:r>
            <a:r>
              <a:rPr lang="tr-TR" dirty="0" smtClean="0"/>
              <a:t> şeklindedir. </a:t>
            </a:r>
          </a:p>
          <a:p>
            <a:endParaRPr lang="tr-TR" dirty="0" smtClean="0"/>
          </a:p>
          <a:p>
            <a:endParaRPr lang="tr-TR" dirty="0" smtClean="0"/>
          </a:p>
          <a:p>
            <a:endParaRPr lang="tr-TR" dirty="0"/>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99789"/>
            <a:ext cx="8229600" cy="6297563"/>
          </a:xfrm>
        </p:spPr>
        <p:txBody>
          <a:bodyPr>
            <a:normAutofit/>
          </a:bodyPr>
          <a:lstStyle/>
          <a:p>
            <a:r>
              <a:rPr lang="tr-TR" dirty="0" err="1" smtClean="0"/>
              <a:t>TMSF’nin</a:t>
            </a:r>
            <a:r>
              <a:rPr lang="tr-TR" dirty="0" smtClean="0"/>
              <a:t> </a:t>
            </a:r>
            <a:r>
              <a:rPr lang="tr-TR" b="1" dirty="0" smtClean="0"/>
              <a:t>önemli görevlerinden biri</a:t>
            </a:r>
            <a:r>
              <a:rPr lang="tr-TR" dirty="0" smtClean="0"/>
              <a:t>; </a:t>
            </a:r>
            <a:r>
              <a:rPr lang="tr-TR" dirty="0" smtClean="0">
                <a:solidFill>
                  <a:srgbClr val="FF0000"/>
                </a:solidFill>
              </a:rPr>
              <a:t>mevduat ve katılım fonlarını sigortalamaktır</a:t>
            </a:r>
            <a:r>
              <a:rPr lang="tr-TR" dirty="0" smtClean="0"/>
              <a:t>. </a:t>
            </a:r>
          </a:p>
          <a:p>
            <a:r>
              <a:rPr lang="tr-TR" dirty="0" smtClean="0"/>
              <a:t>TMSF,  sigorta kapsamdaki mevduat ve katılım fonlarını sigortalaması nedeniyle ilgili finans kuruluşundan </a:t>
            </a:r>
            <a:r>
              <a:rPr lang="tr-TR" b="1" dirty="0" smtClean="0"/>
              <a:t>prim tahsil eder</a:t>
            </a:r>
            <a:r>
              <a:rPr lang="tr-TR" dirty="0" smtClean="0"/>
              <a:t>. </a:t>
            </a:r>
          </a:p>
          <a:p>
            <a:r>
              <a:rPr lang="tr-TR" dirty="0" smtClean="0"/>
              <a:t>TMSF, sigorta kapsamında olan fonlar </a:t>
            </a:r>
            <a:r>
              <a:rPr lang="tr-TR" i="1" dirty="0" smtClean="0"/>
              <a:t>“...üzerinden </a:t>
            </a:r>
            <a:r>
              <a:rPr lang="tr-TR" b="1" i="1" dirty="0" smtClean="0"/>
              <a:t>prim hesaplanması</a:t>
            </a:r>
            <a:r>
              <a:rPr lang="tr-TR" i="1" dirty="0" smtClean="0"/>
              <a:t>na esas teşkil edecek gerekli bilgilerin gönderilmesini ve bu primlerin belirlediği esaslara göre yatırılıp yatırılmadığının </a:t>
            </a:r>
            <a:r>
              <a:rPr lang="tr-TR" b="1" i="1" dirty="0" smtClean="0"/>
              <a:t>denetlenme</a:t>
            </a:r>
            <a:r>
              <a:rPr lang="tr-TR" i="1" dirty="0" smtClean="0"/>
              <a:t>sini...”</a:t>
            </a:r>
            <a:r>
              <a:rPr lang="tr-TR" dirty="0" smtClean="0"/>
              <a:t>  </a:t>
            </a:r>
            <a:r>
              <a:rPr lang="tr-TR" b="1" dirty="0" err="1" smtClean="0"/>
              <a:t>BDDK</a:t>
            </a:r>
            <a:r>
              <a:rPr lang="tr-TR" dirty="0" err="1" smtClean="0"/>
              <a:t>’den</a:t>
            </a:r>
            <a:r>
              <a:rPr lang="tr-TR" dirty="0" smtClean="0"/>
              <a:t> istemeye yetkilidir. </a:t>
            </a:r>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lstStyle/>
          <a:p>
            <a:r>
              <a:rPr lang="tr-TR" b="1" dirty="0" smtClean="0"/>
              <a:t>BDDK, uygun bir sürede</a:t>
            </a:r>
            <a:r>
              <a:rPr lang="tr-TR" dirty="0" smtClean="0"/>
              <a:t>, </a:t>
            </a:r>
            <a:r>
              <a:rPr lang="tr-TR" dirty="0" err="1" smtClean="0"/>
              <a:t>TMSF’ce</a:t>
            </a:r>
            <a:r>
              <a:rPr lang="tr-TR" dirty="0" smtClean="0"/>
              <a:t> istenen </a:t>
            </a:r>
            <a:r>
              <a:rPr lang="tr-TR" b="1" dirty="0" smtClean="0"/>
              <a:t>bilgileri temin etme</a:t>
            </a:r>
            <a:r>
              <a:rPr lang="tr-TR" dirty="0" smtClean="0"/>
              <a:t>k ve/veya </a:t>
            </a:r>
            <a:r>
              <a:rPr lang="tr-TR" b="1" dirty="0" smtClean="0"/>
              <a:t>denetimi yapmakla sorumlu</a:t>
            </a:r>
            <a:r>
              <a:rPr lang="tr-TR" dirty="0" smtClean="0"/>
              <a:t>dur (BK, md. 122/3).</a:t>
            </a:r>
          </a:p>
          <a:p>
            <a:r>
              <a:rPr lang="tr-TR" dirty="0" smtClean="0"/>
              <a:t>TMSF, yürüttüğü faaliyetlerinde, </a:t>
            </a:r>
            <a:r>
              <a:rPr lang="tr-TR" dirty="0" err="1" smtClean="0"/>
              <a:t>BK’de</a:t>
            </a:r>
            <a:r>
              <a:rPr lang="tr-TR" dirty="0" smtClean="0"/>
              <a:t> kendisine verilen yetkileri kullanmakta özgürdür.  </a:t>
            </a:r>
          </a:p>
          <a:p>
            <a:r>
              <a:rPr lang="tr-TR" dirty="0" smtClean="0"/>
              <a:t>Ancak TMSF, yürüttüğü </a:t>
            </a:r>
            <a:r>
              <a:rPr lang="tr-TR" dirty="0" smtClean="0"/>
              <a:t>faaliyetlerde</a:t>
            </a:r>
            <a:r>
              <a:rPr lang="tr-TR" dirty="0" smtClean="0"/>
              <a:t>, </a:t>
            </a:r>
            <a:r>
              <a:rPr lang="tr-TR" b="1" dirty="0" smtClean="0">
                <a:solidFill>
                  <a:srgbClr val="7030A0"/>
                </a:solidFill>
              </a:rPr>
              <a:t>kuruluş kanununda verilen yetkiler saklı kalmak kaydıyla, kalkınma plânı ve programlarda yer alan</a:t>
            </a:r>
            <a:r>
              <a:rPr lang="tr-TR" dirty="0" smtClean="0"/>
              <a:t> </a:t>
            </a:r>
            <a:r>
              <a:rPr lang="tr-TR" dirty="0" smtClean="0"/>
              <a:t> </a:t>
            </a:r>
            <a:r>
              <a:rPr lang="tr-TR" dirty="0" smtClean="0"/>
              <a:t>ilke, strateji ve politikalara uymak durumundadır (BK, md. 122/4).</a:t>
            </a:r>
            <a:endParaRPr lang="tr-TR" dirty="0"/>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55165"/>
            <a:ext cx="8229600" cy="6126163"/>
          </a:xfrm>
        </p:spPr>
        <p:txBody>
          <a:bodyPr>
            <a:normAutofit/>
          </a:bodyPr>
          <a:lstStyle/>
          <a:p>
            <a:r>
              <a:rPr lang="tr-TR" dirty="0" smtClean="0"/>
              <a:t>TMSF, düzenleyici işlemler niteliğinde kararlar yayımlayabilir. </a:t>
            </a:r>
          </a:p>
          <a:p>
            <a:r>
              <a:rPr lang="tr-TR" dirty="0" smtClean="0"/>
              <a:t>TMSF, </a:t>
            </a:r>
            <a:r>
              <a:rPr lang="tr-TR" b="1" dirty="0" smtClean="0"/>
              <a:t>yayımlayacağı düzenleme</a:t>
            </a:r>
            <a:r>
              <a:rPr lang="tr-TR" dirty="0" smtClean="0"/>
              <a:t> taslaklarını </a:t>
            </a:r>
            <a:r>
              <a:rPr lang="tr-TR" b="1" dirty="0" smtClean="0"/>
              <a:t>en az 7 gün süreyle</a:t>
            </a:r>
            <a:r>
              <a:rPr lang="tr-TR" dirty="0" smtClean="0"/>
              <a:t> sahibi olduğu başta resmi </a:t>
            </a:r>
            <a:r>
              <a:rPr lang="tr-TR" b="1" dirty="0" smtClean="0"/>
              <a:t>internet sayfasında </a:t>
            </a:r>
            <a:r>
              <a:rPr lang="tr-TR" dirty="0" smtClean="0"/>
              <a:t>ayrıca </a:t>
            </a:r>
            <a:r>
              <a:rPr lang="tr-TR" b="1" dirty="0" smtClean="0"/>
              <a:t>uygun kitle iletişim araçlarıyla</a:t>
            </a:r>
            <a:r>
              <a:rPr lang="tr-TR" dirty="0" smtClean="0"/>
              <a:t> </a:t>
            </a:r>
            <a:r>
              <a:rPr lang="tr-TR" b="1" dirty="0" smtClean="0"/>
              <a:t>kamuoyunun bilgisine sunmak zorundad</a:t>
            </a:r>
            <a:r>
              <a:rPr lang="tr-TR" dirty="0" smtClean="0"/>
              <a:t>ır (BK, md. 122/5). </a:t>
            </a:r>
          </a:p>
          <a:p>
            <a:endParaRPr lang="tr-T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Türkiye Cumhuriyet Merkez Bankası</a:t>
            </a:r>
            <a:br>
              <a:rPr lang="tr-TR" b="1" dirty="0" smtClean="0"/>
            </a:br>
            <a:endParaRPr lang="tr-TR" dirty="0"/>
          </a:p>
        </p:txBody>
      </p:sp>
      <p:sp>
        <p:nvSpPr>
          <p:cNvPr id="3" name="2 İçerik Yer Tutucusu"/>
          <p:cNvSpPr>
            <a:spLocks noGrp="1"/>
          </p:cNvSpPr>
          <p:nvPr>
            <p:ph idx="1"/>
          </p:nvPr>
        </p:nvSpPr>
        <p:spPr/>
        <p:txBody>
          <a:bodyPr>
            <a:normAutofit/>
          </a:bodyPr>
          <a:lstStyle/>
          <a:p>
            <a:r>
              <a:rPr lang="tr-TR" dirty="0" smtClean="0"/>
              <a:t>Türkiye Cumhuriyet Merkez Bankası (TCMB) 11 Haziran </a:t>
            </a:r>
            <a:r>
              <a:rPr lang="tr-TR" b="1" dirty="0" smtClean="0"/>
              <a:t>1930 yılında </a:t>
            </a:r>
            <a:r>
              <a:rPr lang="tr-TR" dirty="0" smtClean="0"/>
              <a:t>1715 sayılı kanunla, anonim şirket ticaret unvanıyla kurulmuştur. </a:t>
            </a:r>
          </a:p>
          <a:p>
            <a:r>
              <a:rPr lang="tr-TR" dirty="0" smtClean="0"/>
              <a:t>TCMB, </a:t>
            </a:r>
            <a:r>
              <a:rPr lang="tr-TR" b="1" dirty="0" smtClean="0"/>
              <a:t>ülke bankası </a:t>
            </a:r>
            <a:r>
              <a:rPr lang="tr-TR" dirty="0" smtClean="0"/>
              <a:t>olarak nitelendirilebilir (Erdem, 2013: 9). </a:t>
            </a:r>
          </a:p>
          <a:p>
            <a:r>
              <a:rPr lang="tr-TR" dirty="0" smtClean="0"/>
              <a:t>Tüm dünyada olduğu gibi </a:t>
            </a:r>
            <a:r>
              <a:rPr lang="tr-TR" dirty="0" err="1" smtClean="0"/>
              <a:t>TCMB’nin</a:t>
            </a:r>
            <a:r>
              <a:rPr lang="tr-TR" dirty="0" smtClean="0"/>
              <a:t> temel amaçları, </a:t>
            </a:r>
            <a:r>
              <a:rPr lang="tr-TR" b="1" dirty="0" smtClean="0"/>
              <a:t>para ve politikaları</a:t>
            </a:r>
            <a:r>
              <a:rPr lang="tr-TR" dirty="0" smtClean="0"/>
              <a:t>nın belirlenmesi ile </a:t>
            </a:r>
            <a:r>
              <a:rPr lang="tr-TR" b="1" dirty="0" smtClean="0"/>
              <a:t>banknot dolaşımı</a:t>
            </a:r>
            <a:r>
              <a:rPr lang="tr-TR" dirty="0" smtClean="0"/>
              <a:t>n sağlanmasıdır. </a:t>
            </a:r>
          </a:p>
          <a:p>
            <a:endParaRPr lang="tr-T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Banka yukarıda sıralanan görevleri yerine getirmekle mükelleftir. </a:t>
            </a:r>
          </a:p>
          <a:p>
            <a:r>
              <a:rPr lang="tr-TR" dirty="0" smtClean="0"/>
              <a:t>Bu görevlerin yerine getirilmesinde sahip olduğu yetkiler yine kanunda sıralanmıştır. </a:t>
            </a:r>
          </a:p>
          <a:p>
            <a:r>
              <a:rPr lang="tr-TR" dirty="0" smtClean="0"/>
              <a:t>Buna göre </a:t>
            </a:r>
            <a:r>
              <a:rPr lang="tr-TR" dirty="0" err="1" smtClean="0"/>
              <a:t>TCMB’nin</a:t>
            </a:r>
            <a:r>
              <a:rPr lang="tr-TR" dirty="0" smtClean="0"/>
              <a:t> yetkileri şu şekildedir.</a:t>
            </a:r>
          </a:p>
          <a:p>
            <a:endParaRPr lang="tr-TR" dirty="0"/>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TMSF bu faaliyetleri yerine getirirken, kamu kurum ve kuruluşlarından yardım talep etme hakkına da sahiptir. </a:t>
            </a:r>
          </a:p>
          <a:p>
            <a:r>
              <a:rPr lang="tr-TR" b="1" dirty="0" smtClean="0"/>
              <a:t>Yardım talep edilen kamu kurum ve kuruluşlar</a:t>
            </a:r>
            <a:r>
              <a:rPr lang="tr-TR" dirty="0" smtClean="0"/>
              <a:t>ı, </a:t>
            </a:r>
            <a:r>
              <a:rPr lang="tr-TR" b="1" dirty="0" smtClean="0">
                <a:solidFill>
                  <a:srgbClr val="7030A0"/>
                </a:solidFill>
              </a:rPr>
              <a:t>kanun </a:t>
            </a:r>
            <a:r>
              <a:rPr lang="tr-TR" b="1" dirty="0" smtClean="0">
                <a:solidFill>
                  <a:srgbClr val="7030A0"/>
                </a:solidFill>
              </a:rPr>
              <a:t>ve Cumhurbaşkanlığı kararnameleriyle belirlenmiş görev alanlarında</a:t>
            </a:r>
            <a:r>
              <a:rPr lang="tr-TR" b="1" dirty="0" smtClean="0">
                <a:solidFill>
                  <a:srgbClr val="7030A0"/>
                </a:solidFill>
              </a:rPr>
              <a:t>, </a:t>
            </a:r>
            <a:r>
              <a:rPr lang="tr-TR" dirty="0" err="1" smtClean="0"/>
              <a:t>TMSF’ye</a:t>
            </a:r>
            <a:r>
              <a:rPr lang="tr-TR" dirty="0" smtClean="0"/>
              <a:t> </a:t>
            </a:r>
            <a:r>
              <a:rPr lang="tr-TR" dirty="0" smtClean="0"/>
              <a:t>gerekli yardımı sağlamakla </a:t>
            </a:r>
            <a:r>
              <a:rPr lang="tr-TR" b="1" dirty="0" smtClean="0"/>
              <a:t>yükümlüdür</a:t>
            </a:r>
            <a:r>
              <a:rPr lang="tr-TR" dirty="0" smtClean="0"/>
              <a:t> (BK, md. 122/6).</a:t>
            </a:r>
          </a:p>
          <a:p>
            <a:endParaRPr lang="tr-TR" dirty="0"/>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Ayrıca </a:t>
            </a:r>
            <a:r>
              <a:rPr lang="tr-TR" b="1" dirty="0" err="1" smtClean="0"/>
              <a:t>TMSF’nin</a:t>
            </a:r>
            <a:r>
              <a:rPr lang="tr-TR" dirty="0" smtClean="0"/>
              <a:t>, </a:t>
            </a:r>
            <a:r>
              <a:rPr lang="tr-TR" dirty="0" smtClean="0">
                <a:solidFill>
                  <a:srgbClr val="FF0000"/>
                </a:solidFill>
              </a:rPr>
              <a:t>kamu kurum ve kuruluşlardan, gerçek ve tüzel kişilerden </a:t>
            </a:r>
            <a:r>
              <a:rPr lang="tr-TR" b="1" dirty="0" smtClean="0"/>
              <a:t>bilgi ve belge isteme yetkisi bulunmak</a:t>
            </a:r>
            <a:r>
              <a:rPr lang="tr-TR" dirty="0" smtClean="0"/>
              <a:t>tadır (BK, md. 123). </a:t>
            </a:r>
          </a:p>
          <a:p>
            <a:r>
              <a:rPr lang="tr-TR" dirty="0" smtClean="0"/>
              <a:t>İstenecek bilgi ya da belgenin; devletin güvenliği ve devletin dış yararına karşı ağır sonuç yaratacak bilgi ve belgelerden olmaması gerekir (BK, md. 123/1). </a:t>
            </a:r>
          </a:p>
          <a:p>
            <a:endParaRPr lang="tr-TR" dirty="0"/>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Diğer taraftan istenen bilgi ve belgeler, kişilerin meslek sırları, aile hayatlarının gizliliği ve savunma haklarını ihlal edecek düzeyde ki bilgi ve belgelerden olmaması gerekir (BK, md. 123/1). </a:t>
            </a:r>
          </a:p>
          <a:p>
            <a:r>
              <a:rPr lang="tr-TR" dirty="0" smtClean="0"/>
              <a:t>Buna karşın istenecek bilgi ve belgeler, özel kanunlarda açıklanması yasaklanmış ya da sınırlanmış bilgi ve belgeler olsa dahi, </a:t>
            </a:r>
            <a:r>
              <a:rPr lang="tr-TR" dirty="0" err="1" smtClean="0"/>
              <a:t>TMSF’nin</a:t>
            </a:r>
            <a:r>
              <a:rPr lang="tr-TR" dirty="0" smtClean="0"/>
              <a:t> kanunlarca verilen görevleriyle ilişkili olmaları halinde ilgililerinden talep edilebilir (BK, md. 123/1). </a:t>
            </a:r>
            <a:endParaRPr lang="tr-TR" dirty="0"/>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Bilgi ve belge istenenler, bu yükümlülüğü uygun süre ve ortamda sürekli ya da bir defalığına, [gereken kolaylığı göstermekle birlikte (BK, md. 123/2)], istenen her türlü defter ve belgeyi göstermeye ve vermeye mecburdurlar (BK, md. 123/1).</a:t>
            </a:r>
            <a:endParaRPr lang="tr-TR" dirty="0"/>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Tasarruf Mevduatı Sigorta Fon Kurulu</a:t>
            </a:r>
            <a:endParaRPr lang="tr-TR" dirty="0"/>
          </a:p>
        </p:txBody>
      </p:sp>
      <p:sp>
        <p:nvSpPr>
          <p:cNvPr id="3" name="2 İçerik Yer Tutucusu"/>
          <p:cNvSpPr>
            <a:spLocks noGrp="1"/>
          </p:cNvSpPr>
          <p:nvPr>
            <p:ph idx="1"/>
          </p:nvPr>
        </p:nvSpPr>
        <p:spPr/>
        <p:txBody>
          <a:bodyPr>
            <a:normAutofit/>
          </a:bodyPr>
          <a:lstStyle/>
          <a:p>
            <a:r>
              <a:rPr lang="tr-TR" dirty="0" err="1" smtClean="0"/>
              <a:t>TMSF’nin</a:t>
            </a:r>
            <a:r>
              <a:rPr lang="tr-TR" dirty="0" smtClean="0"/>
              <a:t> iki organından biri olan </a:t>
            </a:r>
            <a:r>
              <a:rPr lang="tr-TR" dirty="0" err="1" smtClean="0"/>
              <a:t>TMSFKur</a:t>
            </a:r>
            <a:r>
              <a:rPr lang="tr-TR" dirty="0" smtClean="0"/>
              <a:t>, </a:t>
            </a:r>
            <a:r>
              <a:rPr lang="tr-TR" b="1" dirty="0" err="1" smtClean="0"/>
              <a:t>TMSF’nin</a:t>
            </a:r>
            <a:r>
              <a:rPr lang="tr-TR" b="1" dirty="0" smtClean="0"/>
              <a:t> karar organı</a:t>
            </a:r>
            <a:r>
              <a:rPr lang="tr-TR" dirty="0" smtClean="0"/>
              <a:t> olup, biri başkan, biri ikinci başkan olmak üzere </a:t>
            </a:r>
            <a:r>
              <a:rPr lang="tr-TR" b="1" dirty="0" smtClean="0"/>
              <a:t>yedi üyeden oluşmakta</a:t>
            </a:r>
            <a:r>
              <a:rPr lang="tr-TR" dirty="0" smtClean="0"/>
              <a:t>dır (BK, md. 112/1). </a:t>
            </a:r>
          </a:p>
          <a:p>
            <a:r>
              <a:rPr lang="tr-TR" dirty="0" err="1" smtClean="0"/>
              <a:t>TMSFKur’a</a:t>
            </a:r>
            <a:r>
              <a:rPr lang="tr-TR" dirty="0" smtClean="0"/>
              <a:t> </a:t>
            </a:r>
            <a:r>
              <a:rPr lang="tr-TR" b="1" dirty="0" smtClean="0">
                <a:solidFill>
                  <a:srgbClr val="7030A0"/>
                </a:solidFill>
              </a:rPr>
              <a:t>Cumhurbaşkanı’nca</a:t>
            </a:r>
            <a:r>
              <a:rPr lang="tr-TR" b="1" dirty="0" smtClean="0"/>
              <a:t> atanan </a:t>
            </a:r>
            <a:r>
              <a:rPr lang="tr-TR" b="1" dirty="0" smtClean="0"/>
              <a:t>birinci başkan </a:t>
            </a:r>
            <a:r>
              <a:rPr lang="tr-TR" b="1" dirty="0" err="1" smtClean="0"/>
              <a:t>TMSF’nin</a:t>
            </a:r>
            <a:r>
              <a:rPr lang="tr-TR" b="1" dirty="0" smtClean="0"/>
              <a:t> de başkanıdır </a:t>
            </a:r>
            <a:r>
              <a:rPr lang="tr-TR" dirty="0" smtClean="0"/>
              <a:t>(BK, md. 112/1). </a:t>
            </a:r>
          </a:p>
          <a:p>
            <a:endParaRPr lang="tr-TR" dirty="0" smtClean="0"/>
          </a:p>
          <a:p>
            <a:endParaRPr lang="tr-TR" dirty="0"/>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Kanunda yazılı (izin, hastalık, görevlendirme, azil gibi) hallerde fon kurulunun başkanlığına </a:t>
            </a:r>
            <a:r>
              <a:rPr lang="tr-TR" b="1" dirty="0" smtClean="0"/>
              <a:t>ikinci başkan vekâlet </a:t>
            </a:r>
            <a:r>
              <a:rPr lang="tr-TR" dirty="0" smtClean="0"/>
              <a:t>etmektedir (BK, md. 112/2).  </a:t>
            </a:r>
          </a:p>
          <a:p>
            <a:r>
              <a:rPr lang="tr-TR" b="1" dirty="0" smtClean="0"/>
              <a:t>Bunun dışında</a:t>
            </a:r>
            <a:r>
              <a:rPr lang="tr-TR" dirty="0" smtClean="0"/>
              <a:t> birinci ve ikinci başkanların yokluğu halinde </a:t>
            </a:r>
            <a:r>
              <a:rPr lang="tr-TR" b="1" dirty="0" err="1" smtClean="0"/>
              <a:t>TMSFKur</a:t>
            </a:r>
            <a:r>
              <a:rPr lang="tr-TR" b="1" dirty="0" smtClean="0"/>
              <a:t> tarafından belirlenen bir üye başkanlığa </a:t>
            </a:r>
            <a:r>
              <a:rPr lang="tr-TR" dirty="0" smtClean="0"/>
              <a:t>vekâlet eder (BK, md. 112/2).</a:t>
            </a:r>
            <a:endParaRPr lang="tr-TR" dirty="0"/>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a:bodyPr>
          <a:lstStyle/>
          <a:p>
            <a:r>
              <a:rPr lang="tr-TR" dirty="0" smtClean="0"/>
              <a:t>Yukarıda değinildiği üzere </a:t>
            </a:r>
            <a:r>
              <a:rPr lang="tr-TR" dirty="0" err="1" smtClean="0"/>
              <a:t>TMSFKur’a</a:t>
            </a:r>
            <a:r>
              <a:rPr lang="tr-TR" dirty="0" smtClean="0"/>
              <a:t> başkan </a:t>
            </a:r>
            <a:r>
              <a:rPr lang="tr-TR" b="1" dirty="0" smtClean="0"/>
              <a:t>atama yetkisi </a:t>
            </a:r>
            <a:r>
              <a:rPr lang="tr-TR" b="1" dirty="0" smtClean="0">
                <a:solidFill>
                  <a:srgbClr val="7030A0"/>
                </a:solidFill>
              </a:rPr>
              <a:t>Cumhurbaşkanı’na aittir </a:t>
            </a:r>
            <a:r>
              <a:rPr lang="tr-TR" dirty="0" smtClean="0"/>
              <a:t>(</a:t>
            </a:r>
            <a:r>
              <a:rPr lang="tr-TR" dirty="0" smtClean="0"/>
              <a:t>BK, md. 113/2). </a:t>
            </a:r>
          </a:p>
          <a:p>
            <a:r>
              <a:rPr lang="tr-TR" b="1" dirty="0" smtClean="0">
                <a:solidFill>
                  <a:srgbClr val="7030A0"/>
                </a:solidFill>
              </a:rPr>
              <a:t>Cumhurbaşkanı</a:t>
            </a:r>
            <a:r>
              <a:rPr lang="tr-TR" dirty="0" smtClean="0"/>
              <a:t> </a:t>
            </a:r>
            <a:r>
              <a:rPr lang="tr-TR" b="1" dirty="0" smtClean="0">
                <a:solidFill>
                  <a:srgbClr val="7030A0"/>
                </a:solidFill>
              </a:rPr>
              <a:t>kararname ile </a:t>
            </a:r>
            <a:r>
              <a:rPr lang="tr-TR" b="1" dirty="0" smtClean="0">
                <a:solidFill>
                  <a:srgbClr val="7030A0"/>
                </a:solidFill>
              </a:rPr>
              <a:t> </a:t>
            </a:r>
            <a:r>
              <a:rPr lang="tr-TR" b="1" dirty="0" smtClean="0"/>
              <a:t>bir üyeyi </a:t>
            </a:r>
            <a:r>
              <a:rPr lang="tr-TR" b="1" dirty="0" smtClean="0">
                <a:solidFill>
                  <a:srgbClr val="FF0000"/>
                </a:solidFill>
              </a:rPr>
              <a:t>birinci başkan</a:t>
            </a:r>
            <a:r>
              <a:rPr lang="tr-TR" b="1" dirty="0" smtClean="0"/>
              <a:t>, bir üyeyi ise </a:t>
            </a:r>
            <a:r>
              <a:rPr lang="tr-TR" b="1" dirty="0" smtClean="0">
                <a:solidFill>
                  <a:srgbClr val="FF0000"/>
                </a:solidFill>
              </a:rPr>
              <a:t>ikinci başkan</a:t>
            </a:r>
            <a:r>
              <a:rPr lang="tr-TR" b="1" dirty="0" smtClean="0"/>
              <a:t> olarak atar </a:t>
            </a:r>
            <a:r>
              <a:rPr lang="tr-TR" dirty="0" smtClean="0"/>
              <a:t>(BK, md. 113/2). </a:t>
            </a:r>
          </a:p>
          <a:p>
            <a:r>
              <a:rPr lang="tr-TR" dirty="0" err="1" smtClean="0"/>
              <a:t>TMSFKur’a</a:t>
            </a:r>
            <a:r>
              <a:rPr lang="tr-TR" dirty="0" smtClean="0"/>
              <a:t> </a:t>
            </a:r>
            <a:r>
              <a:rPr lang="tr-TR" dirty="0" smtClean="0"/>
              <a:t>atanacak </a:t>
            </a:r>
            <a:r>
              <a:rPr lang="tr-TR" b="1" dirty="0" smtClean="0"/>
              <a:t>üyelerin kanunda belirtilen şartları taşımaları</a:t>
            </a:r>
            <a:r>
              <a:rPr lang="tr-TR" dirty="0" smtClean="0"/>
              <a:t> gerekmektedir. </a:t>
            </a:r>
          </a:p>
          <a:p>
            <a:r>
              <a:rPr lang="tr-TR" dirty="0" smtClean="0"/>
              <a:t>Bu şartlar aslında </a:t>
            </a:r>
            <a:r>
              <a:rPr lang="tr-TR" dirty="0" err="1" smtClean="0"/>
              <a:t>BDDK’nin</a:t>
            </a:r>
            <a:r>
              <a:rPr lang="tr-TR" dirty="0" smtClean="0"/>
              <a:t> anlatıldığı bölümde; </a:t>
            </a:r>
            <a:r>
              <a:rPr lang="tr-TR" dirty="0" err="1" smtClean="0"/>
              <a:t>BDDKur</a:t>
            </a:r>
            <a:r>
              <a:rPr lang="tr-TR" dirty="0" smtClean="0"/>
              <a:t> üyeliğine atama için aranan şartlarla bire bir benzerlik göstermektedir. </a:t>
            </a:r>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27173"/>
            <a:ext cx="8229600" cy="6126163"/>
          </a:xfrm>
        </p:spPr>
        <p:txBody>
          <a:bodyPr>
            <a:normAutofit/>
          </a:bodyPr>
          <a:lstStyle/>
          <a:p>
            <a:r>
              <a:rPr lang="tr-TR" dirty="0" smtClean="0"/>
              <a:t>Yani </a:t>
            </a:r>
            <a:r>
              <a:rPr lang="tr-TR" dirty="0" err="1" smtClean="0"/>
              <a:t>BK’nin</a:t>
            </a:r>
            <a:r>
              <a:rPr lang="tr-TR" dirty="0" smtClean="0"/>
              <a:t> 84’üncü maddesi ile 113’üncü maddesi tekrar edilen maddelerdir. </a:t>
            </a:r>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err="1" smtClean="0"/>
              <a:t>TMSFKur’a</a:t>
            </a:r>
            <a:r>
              <a:rPr lang="tr-TR" dirty="0" smtClean="0"/>
              <a:t> atanacaklarda aranan şartlar sırasıyla şu şekildedir. </a:t>
            </a:r>
          </a:p>
          <a:p>
            <a:pPr lvl="1"/>
            <a:r>
              <a:rPr lang="tr-TR" dirty="0" smtClean="0"/>
              <a:t>T. C. vatandaşı olmak (TMK, md. 48/A-1),</a:t>
            </a:r>
          </a:p>
          <a:p>
            <a:pPr lvl="1"/>
            <a:r>
              <a:rPr lang="tr-TR" dirty="0" smtClean="0"/>
              <a:t>Kamu haklarından mahrum bırakılmamış olmak(TMK, md. 48/A-4),</a:t>
            </a:r>
          </a:p>
          <a:p>
            <a:pPr lvl="1"/>
            <a:r>
              <a:rPr lang="tr-TR" dirty="0" smtClean="0"/>
              <a:t>Bilerek işlenen bir suçtan dolayı bir yıl ya da daha uzun süreyle hüküm giymemiş olmak (TMK, md. 48/A-5),</a:t>
            </a:r>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pPr lvl="1"/>
            <a:r>
              <a:rPr lang="tr-TR" dirty="0" smtClean="0"/>
              <a:t>Af kapsamında sona ermiş olsa bile  “…devletin güvenliğine karşı suçlar, Anayasal düzene ve bu düzenin işleyişine karşı suçlar, zimmet, irtikâp, rüşvet, hırsızlık, dolandırıcılık, sahtecilik, güveni kötüye kullanma, hileli iflas, ihaleye fesat karıştırma, edimin ifasına fesat karıştırma, suçtan kaynaklanan malvarlığı değerlerini aklama veya kaçakçılık suçlarından mahkûm olmamak (TMK, md. 48/A-5),</a:t>
            </a:r>
          </a:p>
          <a:p>
            <a:pPr lvl="1"/>
            <a:r>
              <a:rPr lang="tr-TR" dirty="0" smtClean="0"/>
              <a:t>İlgili mevzuatta hükmolunan askerlik ile ilgili yükümlülüklerini yerine getirmiş olmak (TMK, md. 48/A-6),</a:t>
            </a:r>
          </a:p>
          <a:p>
            <a:endParaRPr lang="tr-T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171400"/>
            <a:ext cx="9144000" cy="6858000"/>
          </a:xfrm>
        </p:spPr>
        <p:txBody>
          <a:bodyPr>
            <a:normAutofit fontScale="70000" lnSpcReduction="20000"/>
          </a:bodyPr>
          <a:lstStyle/>
          <a:p>
            <a:r>
              <a:rPr lang="tr-TR" i="1" dirty="0" smtClean="0"/>
              <a:t>“…</a:t>
            </a:r>
            <a:endParaRPr lang="tr-TR" dirty="0" smtClean="0"/>
          </a:p>
          <a:p>
            <a:pPr lvl="0"/>
            <a:r>
              <a:rPr lang="tr-TR" i="1" dirty="0" smtClean="0"/>
              <a:t>Türkiye’de banknot ihracı imtiyazı tek elden </a:t>
            </a:r>
            <a:r>
              <a:rPr lang="tr-TR" i="1" dirty="0" err="1" smtClean="0"/>
              <a:t>TCMB’ye</a:t>
            </a:r>
            <a:r>
              <a:rPr lang="tr-TR" i="1" dirty="0" smtClean="0"/>
              <a:t> aittir. </a:t>
            </a:r>
            <a:endParaRPr lang="tr-TR" dirty="0" smtClean="0"/>
          </a:p>
          <a:p>
            <a:pPr lvl="0"/>
            <a:r>
              <a:rPr lang="tr-TR" i="1" dirty="0" smtClean="0"/>
              <a:t>Banka, Hükümetle birlikte enflasyon hedefini tespit eder, buna uyumlu olarak para politikasını belirler. Banka, para politikasının uygulanmasında tek yetkili ve sorumludur. </a:t>
            </a:r>
            <a:endParaRPr lang="tr-TR" dirty="0" smtClean="0"/>
          </a:p>
          <a:p>
            <a:pPr lvl="0"/>
            <a:r>
              <a:rPr lang="tr-TR" i="1" dirty="0" smtClean="0"/>
              <a:t>TCMB, fiyat istikrarını sağlamak amacıyla </a:t>
            </a:r>
            <a:r>
              <a:rPr lang="tr-TR" i="1" dirty="0" err="1" smtClean="0"/>
              <a:t>TCMBK’de</a:t>
            </a:r>
            <a:r>
              <a:rPr lang="tr-TR" i="1" dirty="0" smtClean="0"/>
              <a:t> belirtilen para politikası araçlarını kullanmaya, uygun bulacağı diğer para politikası araçlarını da doğrudan belirlemeye ve uygulamaya yetkilidir. </a:t>
            </a:r>
            <a:endParaRPr lang="tr-TR" dirty="0" smtClean="0"/>
          </a:p>
          <a:p>
            <a:pPr lvl="0"/>
            <a:r>
              <a:rPr lang="tr-TR" i="1" dirty="0" smtClean="0"/>
              <a:t>TCMB, olağanüstü hallerde ve </a:t>
            </a:r>
            <a:r>
              <a:rPr lang="tr-TR" i="1" dirty="0" err="1" smtClean="0"/>
              <a:t>TMSF’nin</a:t>
            </a:r>
            <a:r>
              <a:rPr lang="tr-TR" i="1" dirty="0" smtClean="0"/>
              <a:t> kaynaklarının ihtiyacı karşılamaması durumunda, belirleyeceği usul ve esaslara göre </a:t>
            </a:r>
            <a:r>
              <a:rPr lang="tr-TR" i="1" dirty="0" err="1" smtClean="0"/>
              <a:t>TMSF’ye</a:t>
            </a:r>
            <a:r>
              <a:rPr lang="tr-TR" i="1" dirty="0" smtClean="0"/>
              <a:t> avans vermeye yetkilidir. </a:t>
            </a:r>
            <a:endParaRPr lang="tr-TR" dirty="0" smtClean="0"/>
          </a:p>
          <a:p>
            <a:pPr lvl="0"/>
            <a:r>
              <a:rPr lang="tr-TR" i="1" dirty="0" smtClean="0"/>
              <a:t>TCMB, nihai kredi mercii olarak bankalara kredi verme işlerini yürütür.</a:t>
            </a:r>
            <a:endParaRPr lang="tr-TR" dirty="0" smtClean="0"/>
          </a:p>
          <a:p>
            <a:pPr lvl="0"/>
            <a:r>
              <a:rPr lang="tr-TR" i="1" dirty="0" smtClean="0"/>
              <a:t>TCMB, bankaların ödünç para verme işlemlerinde ve mevduat kabulünde uygulayacakları faiz oranlarını, belirleyeceği usul ve esaslara göre bankalardan istemeye yetkilidir. </a:t>
            </a:r>
            <a:endParaRPr lang="tr-TR" dirty="0" smtClean="0"/>
          </a:p>
          <a:p>
            <a:pPr lvl="0"/>
            <a:r>
              <a:rPr lang="tr-TR" i="1" dirty="0" smtClean="0"/>
              <a:t>TCMB, mali piyasaları izlemek amacıyla bankalar ve diğer mali kurumlardan ve bunları düzenlemek ve denetlemekle görevli kurum ve kuruluşlardan gerekli bilgileri istemeye ve istatistikî bilgi toplamaya yetkilidir (TCMBK, md.4/3-II)”</a:t>
            </a:r>
            <a:r>
              <a:rPr lang="tr-TR" dirty="0" smtClean="0"/>
              <a:t>.</a:t>
            </a:r>
          </a:p>
        </p:txBody>
      </p:sp>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pPr lvl="1"/>
            <a:r>
              <a:rPr lang="tr-TR" dirty="0" smtClean="0"/>
              <a:t>Görevini devamlı yapmasına engel olacak akıl hastalığı bulunmamak (TMK, md. 48/A-7),</a:t>
            </a:r>
          </a:p>
          <a:p>
            <a:pPr lvl="1"/>
            <a:r>
              <a:rPr lang="tr-TR" dirty="0" smtClean="0"/>
              <a:t>Banka kurucu ortaklarında aranan şartlardan; müflis olmamak, TMSF’YE devredilen bankalardan birinde nitelikli paya sahip olmamak ve hüküm giymemiş olmak (BK, md. 8/1-a,b,c,d),</a:t>
            </a:r>
          </a:p>
          <a:p>
            <a:pPr lvl="1"/>
            <a:r>
              <a:rPr lang="tr-TR" dirty="0" smtClean="0"/>
              <a:t>Çalışma ve imza yetki yasağı kapsamında olmamak (BK, md. 26),</a:t>
            </a:r>
          </a:p>
          <a:p>
            <a:pPr lvl="1"/>
            <a:r>
              <a:rPr lang="tr-TR" b="1" dirty="0" smtClean="0">
                <a:solidFill>
                  <a:srgbClr val="7030A0"/>
                </a:solidFill>
              </a:rPr>
              <a:t>En az lisans düzeyinde öğrenim görmüş olmak </a:t>
            </a:r>
            <a:r>
              <a:rPr lang="tr-TR" dirty="0" smtClean="0"/>
              <a:t>(BK, md. 113/d)</a:t>
            </a:r>
            <a:r>
              <a:rPr lang="tr-TR" dirty="0" smtClean="0"/>
              <a:t>(</a:t>
            </a:r>
            <a:r>
              <a:rPr lang="tr-TR" dirty="0" smtClean="0"/>
              <a:t>BK, md. 113/1-d ).</a:t>
            </a:r>
          </a:p>
          <a:p>
            <a:endParaRPr lang="tr-TR" dirty="0"/>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b="1" dirty="0" smtClean="0">
                <a:solidFill>
                  <a:srgbClr val="7030A0"/>
                </a:solidFill>
              </a:rPr>
              <a:t>Cumhurbaşkanlığı hükümet sistemi öncesinde fon kuruluna atanacak üyeler için aranan eğitim, tecrübe ve liyakat şartları, </a:t>
            </a:r>
            <a:r>
              <a:rPr lang="tr-TR" b="1" dirty="0" err="1" smtClean="0">
                <a:solidFill>
                  <a:srgbClr val="7030A0"/>
                </a:solidFill>
              </a:rPr>
              <a:t>BDDKur</a:t>
            </a:r>
            <a:r>
              <a:rPr lang="tr-TR" b="1" dirty="0" smtClean="0">
                <a:solidFill>
                  <a:srgbClr val="7030A0"/>
                </a:solidFill>
              </a:rPr>
              <a:t> üyeliğinde olduğu gibi, topyekun kaldırılmıştır. Bunun yerine BK md. 113/1-</a:t>
            </a:r>
            <a:r>
              <a:rPr lang="tr-TR" b="1" dirty="0" err="1" smtClean="0">
                <a:solidFill>
                  <a:srgbClr val="7030A0"/>
                </a:solidFill>
              </a:rPr>
              <a:t>d’de</a:t>
            </a:r>
            <a:r>
              <a:rPr lang="tr-TR" b="1" dirty="0" smtClean="0">
                <a:solidFill>
                  <a:srgbClr val="7030A0"/>
                </a:solidFill>
              </a:rPr>
              <a:t> görüldüğü üzere lisans düzeyinde eğitim görmüş olmak şartı yeterli görülmüştür. </a:t>
            </a:r>
            <a:endParaRPr lang="tr-TR" b="1" dirty="0">
              <a:solidFill>
                <a:srgbClr val="7030A0"/>
              </a:solidFill>
            </a:endParaRPr>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err="1" smtClean="0"/>
              <a:t>BDDKur</a:t>
            </a:r>
            <a:r>
              <a:rPr lang="tr-TR" dirty="0" smtClean="0"/>
              <a:t> üyelerinde olduğu gibi </a:t>
            </a:r>
            <a:r>
              <a:rPr lang="tr-TR" dirty="0" err="1" smtClean="0"/>
              <a:t>TMSFKur</a:t>
            </a:r>
            <a:r>
              <a:rPr lang="tr-TR" dirty="0" smtClean="0"/>
              <a:t> üyeleri de </a:t>
            </a:r>
            <a:r>
              <a:rPr lang="tr-TR" b="1" dirty="0" smtClean="0"/>
              <a:t>Yargıtay Birinci Başkanlık Kurulu huzurunda yemin eder</a:t>
            </a:r>
            <a:r>
              <a:rPr lang="tr-TR" dirty="0" smtClean="0"/>
              <a:t>ek göreve başlamak zorundadırlar. </a:t>
            </a:r>
          </a:p>
          <a:p>
            <a:r>
              <a:rPr lang="tr-TR" dirty="0" smtClean="0"/>
              <a:t>Aksi takdirde göreve başlamaları mümkün değildir. </a:t>
            </a:r>
          </a:p>
          <a:p>
            <a:endParaRPr lang="tr-TR" dirty="0" smtClean="0"/>
          </a:p>
          <a:p>
            <a:endParaRPr lang="tr-TR" dirty="0"/>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lstStyle/>
          <a:p>
            <a:r>
              <a:rPr lang="tr-TR" dirty="0" smtClean="0"/>
              <a:t>Yargıtay’ca ivedi işlerden sayılan yeminde; kurul üyeleri görevlerine devam ettikleri sürece </a:t>
            </a:r>
            <a:r>
              <a:rPr lang="tr-TR" u="sng" dirty="0" smtClean="0"/>
              <a:t>tam bir dikkat gösterecekleri</a:t>
            </a:r>
            <a:r>
              <a:rPr lang="tr-TR" dirty="0" smtClean="0"/>
              <a:t>, </a:t>
            </a:r>
            <a:r>
              <a:rPr lang="tr-TR" u="sng" dirty="0" smtClean="0"/>
              <a:t>çalışmalarını dürüstlük ve tarafsızlıkla </a:t>
            </a:r>
            <a:r>
              <a:rPr lang="tr-TR" dirty="0" smtClean="0"/>
              <a:t>yürüteceklerini, </a:t>
            </a:r>
            <a:r>
              <a:rPr lang="tr-TR" u="sng" dirty="0" smtClean="0"/>
              <a:t>kanun hükümlerine aykırı hareket etmeyeceklerin</a:t>
            </a:r>
            <a:r>
              <a:rPr lang="tr-TR" dirty="0" smtClean="0"/>
              <a:t>i ve </a:t>
            </a:r>
            <a:r>
              <a:rPr lang="tr-TR" u="sng" dirty="0" smtClean="0"/>
              <a:t>başkalarının da etmesine izin vermeyeceklerine yönelik iradelerini sözlü</a:t>
            </a:r>
            <a:r>
              <a:rPr lang="tr-TR" dirty="0" smtClean="0"/>
              <a:t> olarak beyan ederler (BK, md. 113/3).</a:t>
            </a:r>
            <a:endParaRPr lang="tr-TR" dirty="0"/>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lstStyle/>
          <a:p>
            <a:r>
              <a:rPr lang="tr-TR" b="1" dirty="0" err="1" smtClean="0"/>
              <a:t>TMSFKur</a:t>
            </a:r>
            <a:r>
              <a:rPr lang="tr-TR" b="1" dirty="0" smtClean="0"/>
              <a:t> kararlarına</a:t>
            </a:r>
            <a:r>
              <a:rPr lang="tr-TR" dirty="0" smtClean="0"/>
              <a:t> karşı </a:t>
            </a:r>
            <a:r>
              <a:rPr lang="tr-TR" u="sng" dirty="0" smtClean="0"/>
              <a:t>yargı yolu açıktır</a:t>
            </a:r>
            <a:r>
              <a:rPr lang="tr-TR" dirty="0" smtClean="0"/>
              <a:t>. </a:t>
            </a:r>
          </a:p>
          <a:p>
            <a:r>
              <a:rPr lang="tr-TR" dirty="0" smtClean="0"/>
              <a:t>İdari yargıda çözümlenecek iptal ya da tam yargı davaları </a:t>
            </a:r>
            <a:r>
              <a:rPr lang="tr-TR" u="sng" dirty="0" smtClean="0"/>
              <a:t>ivedi işlerden sayılır</a:t>
            </a:r>
            <a:r>
              <a:rPr lang="tr-TR" dirty="0" smtClean="0"/>
              <a:t>  (BK, md. 128). </a:t>
            </a:r>
          </a:p>
          <a:p>
            <a:r>
              <a:rPr lang="tr-TR" dirty="0" smtClean="0"/>
              <a:t>Dolayısıyla bu tür davalar İYUK md. 20/A hükmüne göre öncelikle çözümlenir. </a:t>
            </a:r>
          </a:p>
          <a:p>
            <a:r>
              <a:rPr lang="tr-TR" dirty="0" smtClean="0"/>
              <a:t>Dava ilk derece yargı yeri olan idare mahkemesinde açılır ve </a:t>
            </a:r>
            <a:r>
              <a:rPr lang="tr-TR" dirty="0" smtClean="0"/>
              <a:t>karara bağlanır.</a:t>
            </a:r>
            <a:endParaRPr lang="tr-TR" dirty="0" smtClean="0"/>
          </a:p>
          <a:p>
            <a:pPr>
              <a:buNone/>
            </a:pPr>
            <a:endParaRPr lang="tr-TR" dirty="0"/>
          </a:p>
        </p:txBody>
      </p:sp>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err="1" smtClean="0"/>
              <a:t>TMSFKur</a:t>
            </a:r>
            <a:r>
              <a:rPr lang="tr-TR" b="1" dirty="0" smtClean="0"/>
              <a:t> Üyelerinin Görevleri ve Sona Ermesi </a:t>
            </a:r>
            <a:endParaRPr lang="tr-TR" dirty="0"/>
          </a:p>
        </p:txBody>
      </p:sp>
      <p:sp>
        <p:nvSpPr>
          <p:cNvPr id="3" name="2 İçerik Yer Tutucusu"/>
          <p:cNvSpPr>
            <a:spLocks noGrp="1"/>
          </p:cNvSpPr>
          <p:nvPr>
            <p:ph idx="1"/>
          </p:nvPr>
        </p:nvSpPr>
        <p:spPr>
          <a:xfrm>
            <a:off x="457200" y="1584176"/>
            <a:ext cx="8229600" cy="5517232"/>
          </a:xfrm>
        </p:spPr>
        <p:txBody>
          <a:bodyPr>
            <a:normAutofit/>
          </a:bodyPr>
          <a:lstStyle/>
          <a:p>
            <a:r>
              <a:rPr lang="tr-TR" dirty="0" err="1" smtClean="0"/>
              <a:t>TMSF’nin</a:t>
            </a:r>
            <a:r>
              <a:rPr lang="tr-TR" dirty="0" smtClean="0"/>
              <a:t> temelde iki amaca hizmet ettiği daha önce ifade edilmişti. </a:t>
            </a:r>
          </a:p>
          <a:p>
            <a:r>
              <a:rPr lang="tr-TR" dirty="0" smtClean="0"/>
              <a:t>Tasarruf sahiplerinin tasarruflarını sigortalamak ve mali bünyesi bozulan bankaları yönetmek ya da iyileştirmekle görevli fonun organlarından </a:t>
            </a:r>
            <a:r>
              <a:rPr lang="tr-TR" b="1" dirty="0" err="1" smtClean="0"/>
              <a:t>TMSFKur</a:t>
            </a:r>
            <a:r>
              <a:rPr lang="tr-TR" b="1" dirty="0" smtClean="0"/>
              <a:t> aşağıda sıralanan görevleri yerine getirmekle mükelleftir</a:t>
            </a:r>
            <a:r>
              <a:rPr lang="tr-TR" dirty="0" smtClean="0"/>
              <a:t> (BK, md. 117/1-a,b,c ve d). </a:t>
            </a:r>
          </a:p>
        </p:txBody>
      </p:sp>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pPr lvl="1"/>
            <a:r>
              <a:rPr lang="tr-TR" dirty="0" err="1" smtClean="0"/>
              <a:t>TMSF’nin</a:t>
            </a:r>
            <a:r>
              <a:rPr lang="tr-TR" dirty="0" smtClean="0"/>
              <a:t> ana stratejisini, performans ölçütlerini, amaç ve hedeflerini, hizmet kalite standartlarını belirlemek, insan kaynakları ve çalışma politikalarını oluşturmak, </a:t>
            </a:r>
            <a:r>
              <a:rPr lang="tr-TR" dirty="0" err="1" smtClean="0"/>
              <a:t>TMSF’nin</a:t>
            </a:r>
            <a:r>
              <a:rPr lang="tr-TR" dirty="0" smtClean="0"/>
              <a:t> hizmet birimleri ve bunların görevleri hakkında öneride bulunmak.</a:t>
            </a:r>
          </a:p>
          <a:p>
            <a:endParaRPr lang="tr-TR" dirty="0"/>
          </a:p>
        </p:txBody>
      </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lstStyle/>
          <a:p>
            <a:pPr lvl="1"/>
            <a:r>
              <a:rPr lang="tr-TR" dirty="0" err="1" smtClean="0"/>
              <a:t>TMSF’nin</a:t>
            </a:r>
            <a:r>
              <a:rPr lang="tr-TR" dirty="0" smtClean="0"/>
              <a:t> ana stratejisi ile amaç ve hedeflerine uygun olarak hazırlanan bütçe teklifini görüşmek ve karara bağlamak.</a:t>
            </a:r>
          </a:p>
          <a:p>
            <a:pPr lvl="1"/>
            <a:r>
              <a:rPr lang="tr-TR" dirty="0" err="1" smtClean="0"/>
              <a:t>TMSF’nin</a:t>
            </a:r>
            <a:r>
              <a:rPr lang="tr-TR" dirty="0" smtClean="0"/>
              <a:t> performansını ve malî durumunu gösteren raporları onaylamak.</a:t>
            </a:r>
          </a:p>
          <a:p>
            <a:pPr lvl="1"/>
            <a:r>
              <a:rPr lang="tr-TR" dirty="0" smtClean="0"/>
              <a:t>TMSF başkanının önerisi üzerine, başkan yardımcıları ve daire başkanlarını atamak.</a:t>
            </a:r>
          </a:p>
          <a:p>
            <a:endParaRPr lang="tr-TR" dirty="0"/>
          </a:p>
        </p:txBody>
      </p:sp>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fontScale="92500"/>
          </a:bodyPr>
          <a:lstStyle/>
          <a:p>
            <a:r>
              <a:rPr lang="tr-TR" strike="sngStrike" dirty="0" smtClean="0"/>
              <a:t>Kanunla bu görev ve yetkilerle donatılmış </a:t>
            </a:r>
            <a:r>
              <a:rPr lang="tr-TR" b="1" strike="sngStrike" dirty="0" err="1" smtClean="0"/>
              <a:t>TMSFKur</a:t>
            </a:r>
            <a:r>
              <a:rPr lang="tr-TR" b="1" strike="sngStrike" dirty="0" smtClean="0"/>
              <a:t> üyelerinin</a:t>
            </a:r>
            <a:r>
              <a:rPr lang="tr-TR" strike="sngStrike" dirty="0" smtClean="0"/>
              <a:t> </a:t>
            </a:r>
            <a:r>
              <a:rPr lang="tr-TR" b="1" strike="sngStrike" dirty="0" smtClean="0"/>
              <a:t>görev süreleri 5 yıl</a:t>
            </a:r>
            <a:r>
              <a:rPr lang="tr-TR" strike="sngStrike" dirty="0" smtClean="0"/>
              <a:t>dır (BK, md. 114/1). </a:t>
            </a:r>
          </a:p>
          <a:p>
            <a:r>
              <a:rPr lang="tr-TR" strike="sngStrike" dirty="0" smtClean="0"/>
              <a:t>Görev süresi sona eren üyelerin bir defalığına </a:t>
            </a:r>
            <a:r>
              <a:rPr lang="tr-TR" b="1" strike="sngStrike" dirty="0" smtClean="0"/>
              <a:t>tekrar atanma</a:t>
            </a:r>
            <a:r>
              <a:rPr lang="tr-TR" strike="sngStrike" dirty="0" smtClean="0"/>
              <a:t>ları mümkündür (BK, md. 114/1). </a:t>
            </a:r>
          </a:p>
          <a:p>
            <a:r>
              <a:rPr lang="tr-TR" strike="sngStrike" dirty="0" smtClean="0"/>
              <a:t>Bu hüküm üyelerin </a:t>
            </a:r>
            <a:r>
              <a:rPr lang="tr-TR" b="1" strike="sngStrike" dirty="0" smtClean="0"/>
              <a:t>en fazla iki dönem </a:t>
            </a:r>
            <a:r>
              <a:rPr lang="tr-TR" strike="sngStrike" dirty="0" smtClean="0"/>
              <a:t>boyunca görev alabileceklerine işaret etmektedir.</a:t>
            </a:r>
          </a:p>
          <a:p>
            <a:r>
              <a:rPr lang="tr-TR" strike="sngStrike" dirty="0" smtClean="0"/>
              <a:t>2012 yılı öncesinde </a:t>
            </a:r>
            <a:r>
              <a:rPr lang="tr-TR" strike="sngStrike" dirty="0" err="1" smtClean="0"/>
              <a:t>TMSFKur</a:t>
            </a:r>
            <a:r>
              <a:rPr lang="tr-TR" strike="sngStrike" dirty="0" smtClean="0"/>
              <a:t> üyelerinin görev süresi 6 yıl ve bir defaya mahsus atanmaları mümkündü ancak 2012 yılında yasalaşan 6300 sayılı kanunla 6 yıllık görev süresi </a:t>
            </a:r>
            <a:r>
              <a:rPr lang="tr-TR" b="1" strike="sngStrike" dirty="0" smtClean="0"/>
              <a:t>5 yıla indirilmiş ve bir defalığına daha üyenin atanması sağlanmış</a:t>
            </a:r>
            <a:r>
              <a:rPr lang="tr-TR" strike="sngStrike" dirty="0" smtClean="0"/>
              <a:t>tır. </a:t>
            </a:r>
          </a:p>
          <a:p>
            <a:endParaRPr lang="tr-TR" dirty="0"/>
          </a:p>
        </p:txBody>
      </p:sp>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lstStyle/>
          <a:p>
            <a:r>
              <a:rPr lang="tr-TR" strike="sngStrike" dirty="0" smtClean="0"/>
              <a:t>Görev süresi esnasında çeşitli sebeplerle üyeliğin boşalması halinde, </a:t>
            </a:r>
            <a:r>
              <a:rPr lang="tr-TR" strike="sngStrike" dirty="0" err="1" smtClean="0"/>
              <a:t>TMSFKur</a:t>
            </a:r>
            <a:r>
              <a:rPr lang="tr-TR" strike="sngStrike" dirty="0" smtClean="0"/>
              <a:t> üyeliğine atanma şartlarını taşıyanlar arasından </a:t>
            </a:r>
            <a:r>
              <a:rPr lang="tr-TR" b="1" strike="sngStrike" dirty="0" smtClean="0"/>
              <a:t>Bakanlar Kurulu, 1 aylık süre içerisinde atama yapmak zorundadır </a:t>
            </a:r>
            <a:r>
              <a:rPr lang="tr-TR" strike="sngStrike" dirty="0" smtClean="0"/>
              <a:t>(BK, md. 114/1).</a:t>
            </a:r>
            <a:r>
              <a:rPr lang="tr-TR" dirty="0" smtClean="0"/>
              <a:t> </a:t>
            </a:r>
          </a:p>
          <a:p>
            <a:r>
              <a:rPr lang="tr-TR" dirty="0" smtClean="0"/>
              <a:t>Herhangi bir sebeple boşalan üyeliğe atananlar yerine </a:t>
            </a:r>
            <a:r>
              <a:rPr lang="tr-TR" b="1" dirty="0" smtClean="0"/>
              <a:t>atandıkları üyelerin üyelik süreleri tamamlarlar</a:t>
            </a:r>
            <a:r>
              <a:rPr lang="tr-TR" dirty="0" smtClean="0"/>
              <a:t> (BK, md. 114/1</a:t>
            </a:r>
            <a:r>
              <a:rPr lang="tr-TR" dirty="0" smtClean="0"/>
              <a:t>).</a:t>
            </a:r>
          </a:p>
          <a:p>
            <a:r>
              <a:rPr lang="tr-TR" b="1" u="sng" dirty="0" smtClean="0">
                <a:solidFill>
                  <a:srgbClr val="7030A0"/>
                </a:solidFill>
              </a:rPr>
              <a:t>Önemli Husus: </a:t>
            </a:r>
            <a:r>
              <a:rPr lang="tr-TR" b="1" dirty="0" smtClean="0">
                <a:solidFill>
                  <a:srgbClr val="7030A0"/>
                </a:solidFill>
              </a:rPr>
              <a:t>Görev sürelerine ilişkin düzenlemeler yürürlükten kaldırılmış ancak yeni bir düzenleme yürürlüğe girmemiştir. </a:t>
            </a:r>
            <a:endParaRPr lang="tr-TR" b="1" dirty="0">
              <a:solidFill>
                <a:srgbClr val="7030A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764704"/>
            <a:ext cx="8229600" cy="5361459"/>
          </a:xfrm>
        </p:spPr>
        <p:txBody>
          <a:bodyPr/>
          <a:lstStyle/>
          <a:p>
            <a:r>
              <a:rPr lang="tr-TR" dirty="0" smtClean="0"/>
              <a:t>Ayrıca </a:t>
            </a:r>
            <a:r>
              <a:rPr lang="tr-TR" dirty="0" err="1" smtClean="0"/>
              <a:t>TCMB’ye</a:t>
            </a:r>
            <a:r>
              <a:rPr lang="tr-TR" dirty="0" smtClean="0"/>
              <a:t> müşavir/danışmanlık görevleri de yüklenmiş, özellikle </a:t>
            </a:r>
            <a:r>
              <a:rPr lang="tr-TR" b="1" dirty="0" smtClean="0"/>
              <a:t>hükümetin mali ajanı </a:t>
            </a:r>
            <a:r>
              <a:rPr lang="tr-TR" dirty="0" smtClean="0"/>
              <a:t>ve </a:t>
            </a:r>
            <a:r>
              <a:rPr lang="tr-TR" b="1" dirty="0" smtClean="0"/>
              <a:t>hazinenin koruyucusu konumunda </a:t>
            </a:r>
            <a:r>
              <a:rPr lang="tr-TR" dirty="0" smtClean="0"/>
              <a:t>olduğu kabul edilmiştir. </a:t>
            </a:r>
          </a:p>
          <a:p>
            <a:r>
              <a:rPr lang="tr-TR" dirty="0" err="1" smtClean="0"/>
              <a:t>TCMBK’de</a:t>
            </a:r>
            <a:r>
              <a:rPr lang="tr-TR" dirty="0" smtClean="0"/>
              <a:t> bankanın diğer müşavirlik görevleri düzenlenmiştir. </a:t>
            </a:r>
          </a:p>
          <a:p>
            <a:r>
              <a:rPr lang="tr-TR" dirty="0" smtClean="0"/>
              <a:t>Bunlar şu şekildedir. </a:t>
            </a:r>
          </a:p>
          <a:p>
            <a:endParaRPr lang="tr-TR" dirty="0"/>
          </a:p>
        </p:txBody>
      </p:sp>
    </p:spTree>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err="1" smtClean="0"/>
              <a:t>TMSFKur</a:t>
            </a:r>
            <a:r>
              <a:rPr lang="tr-TR" dirty="0" smtClean="0"/>
              <a:t> üyelerinin </a:t>
            </a:r>
            <a:r>
              <a:rPr lang="tr-TR" b="1" dirty="0" smtClean="0"/>
              <a:t>görev süreleri dolmadan görevlerine son verilemez </a:t>
            </a:r>
            <a:r>
              <a:rPr lang="tr-TR" dirty="0" smtClean="0"/>
              <a:t>(BK, md. 114/2). </a:t>
            </a:r>
          </a:p>
          <a:p>
            <a:r>
              <a:rPr lang="tr-TR" dirty="0" smtClean="0"/>
              <a:t>Bu hüküm onları, bağımsız karar almalarına yönelik dış etkilere karşı korumaktadır. </a:t>
            </a:r>
          </a:p>
          <a:p>
            <a:r>
              <a:rPr lang="tr-TR" dirty="0" smtClean="0"/>
              <a:t>Ancak kurul üyelerinin üyeliklerinin </a:t>
            </a:r>
            <a:r>
              <a:rPr lang="tr-TR" b="1" dirty="0" smtClean="0"/>
              <a:t>düşeceği haller </a:t>
            </a:r>
            <a:r>
              <a:rPr lang="tr-TR" dirty="0" smtClean="0"/>
              <a:t>kanunda düzenlenmiştir. </a:t>
            </a:r>
            <a:endParaRPr lang="tr-TR" dirty="0"/>
          </a:p>
        </p:txBody>
      </p:sp>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err="1" smtClean="0"/>
              <a:t>TMSFKur</a:t>
            </a:r>
            <a:r>
              <a:rPr lang="tr-TR" dirty="0" smtClean="0"/>
              <a:t> üyesinin (BK, md. 114/2);</a:t>
            </a:r>
          </a:p>
          <a:p>
            <a:pPr lvl="1"/>
            <a:r>
              <a:rPr lang="tr-TR" dirty="0" smtClean="0"/>
              <a:t>Ağır hastalık veya engellilik nedeniyle iş göremeyecekleri, </a:t>
            </a:r>
          </a:p>
          <a:p>
            <a:pPr lvl="1"/>
            <a:r>
              <a:rPr lang="tr-TR" dirty="0" smtClean="0"/>
              <a:t>Atanmaları için gerekli şartları kaybettikleri, </a:t>
            </a:r>
          </a:p>
          <a:p>
            <a:pPr lvl="1"/>
            <a:r>
              <a:rPr lang="tr-TR" dirty="0" err="1" smtClean="0"/>
              <a:t>TMSFKur</a:t>
            </a:r>
            <a:r>
              <a:rPr lang="tr-TR" dirty="0" smtClean="0"/>
              <a:t> üyelerine yasaklanan işlerle meşgul olmaları, </a:t>
            </a:r>
          </a:p>
          <a:p>
            <a:pPr lvl="1"/>
            <a:r>
              <a:rPr lang="tr-TR" dirty="0" smtClean="0"/>
              <a:t>Görevleri ile ilgili olarak işledikleri suçlardan dolayı haklarında verilen mahkûmiyet kararının kesinleşmesi </a:t>
            </a:r>
          </a:p>
          <a:p>
            <a:pPr>
              <a:buNone/>
            </a:pPr>
            <a:r>
              <a:rPr lang="tr-TR" dirty="0" smtClean="0"/>
              <a:t>	hallerinde görevlerine </a:t>
            </a:r>
            <a:r>
              <a:rPr lang="tr-TR" b="1" dirty="0" smtClean="0">
                <a:solidFill>
                  <a:srgbClr val="7030A0"/>
                </a:solidFill>
              </a:rPr>
              <a:t>Cumhurbaşkanı</a:t>
            </a:r>
            <a:r>
              <a:rPr lang="tr-TR" b="1" dirty="0" smtClean="0"/>
              <a:t> </a:t>
            </a:r>
            <a:r>
              <a:rPr lang="tr-TR" b="1" dirty="0" smtClean="0"/>
              <a:t>onayı </a:t>
            </a:r>
            <a:r>
              <a:rPr lang="tr-TR" dirty="0" smtClean="0"/>
              <a:t>ile son verilir. </a:t>
            </a:r>
          </a:p>
          <a:p>
            <a:endParaRPr lang="tr-TR" dirty="0" smtClean="0"/>
          </a:p>
          <a:p>
            <a:endParaRPr lang="tr-TR" dirty="0"/>
          </a:p>
        </p:txBody>
      </p:sp>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Bunun yanında fon kurulu üyelerinin geçici </a:t>
            </a:r>
            <a:r>
              <a:rPr lang="tr-TR" b="1" dirty="0" smtClean="0"/>
              <a:t>iş görmezlik hallerinin </a:t>
            </a:r>
            <a:r>
              <a:rPr lang="tr-TR" dirty="0" smtClean="0"/>
              <a:t>mevcut olduğu durumun </a:t>
            </a:r>
            <a:r>
              <a:rPr lang="tr-TR" b="1" dirty="0" smtClean="0"/>
              <a:t>üç aydan fazla sürmesi halinde </a:t>
            </a:r>
            <a:r>
              <a:rPr lang="tr-TR" dirty="0" smtClean="0"/>
              <a:t>onların görevden çekildikleri kabul edilir yani üyelikleri düşer (BK, md. 114/2). </a:t>
            </a:r>
          </a:p>
          <a:p>
            <a:r>
              <a:rPr lang="tr-TR" dirty="0" smtClean="0"/>
              <a:t>Görevine son verilenlerin ya da üyelikleri düşenlerin yerine yeni atamalar </a:t>
            </a:r>
            <a:r>
              <a:rPr lang="tr-TR" b="1" dirty="0" smtClean="0"/>
              <a:t>1 ay içersinde </a:t>
            </a:r>
            <a:r>
              <a:rPr lang="tr-TR" b="1" dirty="0" smtClean="0">
                <a:solidFill>
                  <a:srgbClr val="7030A0"/>
                </a:solidFill>
              </a:rPr>
              <a:t>Cumhurbaşkanı </a:t>
            </a:r>
            <a:r>
              <a:rPr lang="tr-TR" dirty="0" smtClean="0"/>
              <a:t>tarafından </a:t>
            </a:r>
            <a:r>
              <a:rPr lang="tr-TR" dirty="0" smtClean="0"/>
              <a:t>yapılır (BK, md. 114/2).</a:t>
            </a:r>
            <a:endParaRPr lang="tr-TR" dirty="0"/>
          </a:p>
        </p:txBody>
      </p:sp>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TMSF Personeli </a:t>
            </a:r>
            <a:endParaRPr lang="tr-TR" dirty="0"/>
          </a:p>
        </p:txBody>
      </p:sp>
      <p:sp>
        <p:nvSpPr>
          <p:cNvPr id="3" name="2 İçerik Yer Tutucusu"/>
          <p:cNvSpPr>
            <a:spLocks noGrp="1"/>
          </p:cNvSpPr>
          <p:nvPr>
            <p:ph idx="1"/>
          </p:nvPr>
        </p:nvSpPr>
        <p:spPr>
          <a:xfrm>
            <a:off x="457200" y="1600200"/>
            <a:ext cx="8229600" cy="5257800"/>
          </a:xfrm>
        </p:spPr>
        <p:txBody>
          <a:bodyPr>
            <a:normAutofit/>
          </a:bodyPr>
          <a:lstStyle/>
          <a:p>
            <a:r>
              <a:rPr lang="tr-TR" dirty="0" smtClean="0"/>
              <a:t>Kanunla </a:t>
            </a:r>
            <a:r>
              <a:rPr lang="tr-TR" dirty="0" err="1" smtClean="0"/>
              <a:t>TMSF’ye</a:t>
            </a:r>
            <a:r>
              <a:rPr lang="tr-TR" dirty="0" smtClean="0"/>
              <a:t> yüklenen görevler meslek personeli tarafından yerine getirilir. </a:t>
            </a:r>
          </a:p>
          <a:p>
            <a:r>
              <a:rPr lang="tr-TR" dirty="0" err="1" smtClean="0"/>
              <a:t>TMSF’nin</a:t>
            </a:r>
            <a:r>
              <a:rPr lang="tr-TR" dirty="0" smtClean="0"/>
              <a:t> yerine getireceği </a:t>
            </a:r>
            <a:r>
              <a:rPr lang="tr-TR" b="1" dirty="0" smtClean="0"/>
              <a:t>görev ve hizmetleri yürütecek meslek personeli</a:t>
            </a:r>
            <a:r>
              <a:rPr lang="tr-TR" dirty="0" smtClean="0"/>
              <a:t>; </a:t>
            </a:r>
          </a:p>
          <a:p>
            <a:pPr lvl="1"/>
            <a:r>
              <a:rPr lang="tr-TR" dirty="0" smtClean="0"/>
              <a:t>TMSF avukatları, </a:t>
            </a:r>
          </a:p>
          <a:p>
            <a:pPr lvl="1"/>
            <a:r>
              <a:rPr lang="tr-TR" dirty="0" smtClean="0"/>
              <a:t>TMSF denetçisi </a:t>
            </a:r>
          </a:p>
          <a:p>
            <a:pPr lvl="1"/>
            <a:r>
              <a:rPr lang="tr-TR" dirty="0" smtClean="0"/>
              <a:t>TMSF denetçi yardımcıları, </a:t>
            </a:r>
          </a:p>
          <a:p>
            <a:pPr lvl="1"/>
            <a:r>
              <a:rPr lang="tr-TR" dirty="0" smtClean="0"/>
              <a:t>TMSF uzmanı,</a:t>
            </a:r>
          </a:p>
          <a:p>
            <a:pPr lvl="1"/>
            <a:r>
              <a:rPr lang="tr-TR" dirty="0" smtClean="0"/>
              <a:t>TMSF uzman yardımcılarından oluşmaktadır.</a:t>
            </a:r>
          </a:p>
          <a:p>
            <a:endParaRPr lang="tr-TR" dirty="0"/>
          </a:p>
        </p:txBody>
      </p:sp>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Ayrıca meslek personeli yanında idarî personel eliyle yürütülen işlerde yok değildir. </a:t>
            </a:r>
          </a:p>
          <a:p>
            <a:r>
              <a:rPr lang="tr-TR" b="1" dirty="0" smtClean="0"/>
              <a:t>Meslek personelinde aranan şartlar, </a:t>
            </a:r>
            <a:r>
              <a:rPr lang="tr-TR" b="1" dirty="0" err="1" smtClean="0"/>
              <a:t>BDDKur</a:t>
            </a:r>
            <a:r>
              <a:rPr lang="tr-TR" b="1" dirty="0" smtClean="0"/>
              <a:t> ve </a:t>
            </a:r>
            <a:r>
              <a:rPr lang="tr-TR" b="1" dirty="0" err="1" smtClean="0"/>
              <a:t>TMSFKur</a:t>
            </a:r>
            <a:r>
              <a:rPr lang="tr-TR" b="1" dirty="0" smtClean="0"/>
              <a:t> üyelerinde aranan şartlar ile aynıdır </a:t>
            </a:r>
            <a:r>
              <a:rPr lang="tr-TR" dirty="0" smtClean="0"/>
              <a:t>(BK, md. 121/1). </a:t>
            </a:r>
          </a:p>
          <a:p>
            <a:r>
              <a:rPr lang="tr-TR" dirty="0" err="1" smtClean="0"/>
              <a:t>TMSF’nin</a:t>
            </a:r>
            <a:r>
              <a:rPr lang="tr-TR" dirty="0" smtClean="0"/>
              <a:t> </a:t>
            </a:r>
            <a:r>
              <a:rPr lang="tr-TR" dirty="0" err="1" smtClean="0"/>
              <a:t>anahizmet</a:t>
            </a:r>
            <a:r>
              <a:rPr lang="tr-TR" dirty="0" smtClean="0"/>
              <a:t> birimlerinde yürütülen ve </a:t>
            </a:r>
            <a:r>
              <a:rPr lang="tr-TR" b="1" dirty="0" smtClean="0"/>
              <a:t>uzmanlık gerektiren işlerde </a:t>
            </a:r>
            <a:r>
              <a:rPr lang="tr-TR" dirty="0" smtClean="0"/>
              <a:t>meslek </a:t>
            </a:r>
            <a:r>
              <a:rPr lang="tr-TR" b="1" dirty="0" smtClean="0"/>
              <a:t>personelinin çalıştırılması esastır </a:t>
            </a:r>
            <a:r>
              <a:rPr lang="tr-TR" dirty="0" smtClean="0"/>
              <a:t>(BK, md. 121/4). </a:t>
            </a:r>
          </a:p>
          <a:p>
            <a:endParaRPr lang="tr-TR" dirty="0"/>
          </a:p>
        </p:txBody>
      </p:sp>
    </p:spTree>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lstStyle/>
          <a:p>
            <a:r>
              <a:rPr lang="tr-TR" dirty="0" smtClean="0"/>
              <a:t>BDDK ve TMSF bünyesinde çalışan meslek personeli </a:t>
            </a:r>
            <a:r>
              <a:rPr lang="tr-TR" b="1" dirty="0" smtClean="0"/>
              <a:t>devlet memuru kabul edilir </a:t>
            </a:r>
            <a:r>
              <a:rPr lang="tr-TR" dirty="0" smtClean="0"/>
              <a:t>(BK, md. 121/2) ve </a:t>
            </a:r>
            <a:r>
              <a:rPr lang="tr-TR" dirty="0" err="1" smtClean="0"/>
              <a:t>TMSF’de</a:t>
            </a:r>
            <a:r>
              <a:rPr lang="tr-TR" dirty="0" smtClean="0"/>
              <a:t> çalışan personelin başka kamu kurum ve kuruluşlarında </a:t>
            </a:r>
            <a:r>
              <a:rPr lang="tr-TR" b="1" dirty="0" smtClean="0"/>
              <a:t>geçici olarak görevlendirilmesine izin verilmez </a:t>
            </a:r>
            <a:r>
              <a:rPr lang="tr-TR" dirty="0" smtClean="0"/>
              <a:t>(BK, md. 121/6).</a:t>
            </a:r>
            <a:endParaRPr lang="tr-TR" dirty="0"/>
          </a:p>
        </p:txBody>
      </p:sp>
    </p:spTree>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92696"/>
            <a:ext cx="8229600" cy="5433467"/>
          </a:xfrm>
        </p:spPr>
        <p:txBody>
          <a:bodyPr/>
          <a:lstStyle/>
          <a:p>
            <a:r>
              <a:rPr lang="tr-TR" dirty="0" err="1" smtClean="0"/>
              <a:t>BDDK’de</a:t>
            </a:r>
            <a:r>
              <a:rPr lang="tr-TR" dirty="0" smtClean="0"/>
              <a:t> görev yapan idari personelin göreve atanmalarında olduğu gibi </a:t>
            </a:r>
            <a:r>
              <a:rPr lang="tr-TR" dirty="0" err="1" smtClean="0"/>
              <a:t>TMSF’nin</a:t>
            </a:r>
            <a:r>
              <a:rPr lang="tr-TR" dirty="0" smtClean="0"/>
              <a:t> idari personeli de idari hizmet sözleşmesiyle göreve atanır ve istihdam edilir ayrıca bu çalışanlar emeklilik ve sosyal güvenlik yönünden </a:t>
            </a:r>
            <a:r>
              <a:rPr lang="tr-TR" b="1" dirty="0" smtClean="0"/>
              <a:t>506 sayılı Sosyal Güvenlik Kurumu Kanununa (5510 sayılı Sosyal Sigortalar ve Genel Sağlık Sigortası Kanununa)</a:t>
            </a:r>
            <a:r>
              <a:rPr lang="tr-TR" dirty="0" smtClean="0"/>
              <a:t> tabidirler (BK, md. 121/5).</a:t>
            </a:r>
          </a:p>
        </p:txBody>
      </p:sp>
    </p:spTree>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err="1" smtClean="0"/>
              <a:t>TMSFKur</a:t>
            </a:r>
            <a:r>
              <a:rPr lang="tr-TR" b="1" dirty="0" smtClean="0"/>
              <a:t> Üyelerinin ve Personelinin Yapamayacağı İşler</a:t>
            </a:r>
            <a:endParaRPr lang="tr-TR" dirty="0"/>
          </a:p>
        </p:txBody>
      </p:sp>
      <p:sp>
        <p:nvSpPr>
          <p:cNvPr id="3" name="2 İçerik Yer Tutucusu"/>
          <p:cNvSpPr>
            <a:spLocks noGrp="1"/>
          </p:cNvSpPr>
          <p:nvPr>
            <p:ph idx="1"/>
          </p:nvPr>
        </p:nvSpPr>
        <p:spPr/>
        <p:txBody>
          <a:bodyPr>
            <a:normAutofit/>
          </a:bodyPr>
          <a:lstStyle/>
          <a:p>
            <a:r>
              <a:rPr lang="tr-TR" dirty="0" err="1" smtClean="0"/>
              <a:t>TMSFKur</a:t>
            </a:r>
            <a:r>
              <a:rPr lang="tr-TR" dirty="0" smtClean="0"/>
              <a:t> başkan ve üyelerinin </a:t>
            </a:r>
            <a:r>
              <a:rPr lang="tr-TR" b="1" dirty="0" smtClean="0"/>
              <a:t>tam zamanlı </a:t>
            </a:r>
            <a:r>
              <a:rPr lang="tr-TR" dirty="0" smtClean="0"/>
              <a:t>olarak </a:t>
            </a:r>
            <a:r>
              <a:rPr lang="tr-TR" dirty="0" err="1" smtClean="0"/>
              <a:t>TMSF’ye</a:t>
            </a:r>
            <a:r>
              <a:rPr lang="tr-TR" dirty="0" smtClean="0"/>
              <a:t> </a:t>
            </a:r>
            <a:r>
              <a:rPr lang="tr-TR" b="1" dirty="0" smtClean="0"/>
              <a:t>mesai vermeleri gerekmekte</a:t>
            </a:r>
            <a:r>
              <a:rPr lang="tr-TR" dirty="0" smtClean="0"/>
              <a:t>dir (BK, md. 115/1). </a:t>
            </a:r>
          </a:p>
          <a:p>
            <a:r>
              <a:rPr lang="tr-TR" dirty="0" smtClean="0"/>
              <a:t>Bu açıdan başkan ve üyelerin </a:t>
            </a:r>
            <a:r>
              <a:rPr lang="tr-TR" dirty="0" err="1" smtClean="0"/>
              <a:t>BDDKur</a:t>
            </a:r>
            <a:r>
              <a:rPr lang="tr-TR" dirty="0" smtClean="0"/>
              <a:t> üyeleri gibi </a:t>
            </a:r>
            <a:r>
              <a:rPr lang="tr-TR" b="1" dirty="0" smtClean="0"/>
              <a:t>ticaret yapmaları ya da dernek, vakıf veya kooperatiflerde yöneticilik yapmaları yasaklanmış</a:t>
            </a:r>
            <a:r>
              <a:rPr lang="tr-TR" dirty="0" smtClean="0"/>
              <a:t>tır (BK, md. 115/1). </a:t>
            </a:r>
          </a:p>
        </p:txBody>
      </p:sp>
    </p:spTree>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err="1" smtClean="0"/>
              <a:t>TMSFKur</a:t>
            </a:r>
            <a:r>
              <a:rPr lang="tr-TR" dirty="0" smtClean="0"/>
              <a:t> başkan ve üyelerinin asli görevlerini aksatmayacak </a:t>
            </a:r>
            <a:r>
              <a:rPr lang="tr-TR" b="1" dirty="0" smtClean="0"/>
              <a:t>bilimsel amaçlı faaliyetler</a:t>
            </a:r>
            <a:r>
              <a:rPr lang="tr-TR" dirty="0" smtClean="0"/>
              <a:t>i sürdürmelerine </a:t>
            </a:r>
            <a:r>
              <a:rPr lang="tr-TR" b="1" dirty="0" smtClean="0"/>
              <a:t>izin verilebilir </a:t>
            </a:r>
            <a:r>
              <a:rPr lang="tr-TR" dirty="0" smtClean="0"/>
              <a:t>(BK, md. 115/1). </a:t>
            </a:r>
          </a:p>
          <a:p>
            <a:r>
              <a:rPr lang="tr-TR" dirty="0" smtClean="0"/>
              <a:t>Yani kurul başkan ve üyeleri, üniversite öğrencilerinin katıldığı bir konferansta konuşmacı olabilir, uzman olduğu konuda kitap yazabilir vs. faaliyetleri yürütebilir. </a:t>
            </a:r>
            <a:endParaRPr lang="tr-TR" dirty="0"/>
          </a:p>
        </p:txBody>
      </p:sp>
    </p:spTree>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fontScale="92500"/>
          </a:bodyPr>
          <a:lstStyle/>
          <a:p>
            <a:r>
              <a:rPr lang="tr-TR" dirty="0" smtClean="0"/>
              <a:t>Ancak kurul başkan ve üyeleri; </a:t>
            </a:r>
            <a:r>
              <a:rPr lang="tr-TR" dirty="0" smtClean="0">
                <a:effectLst>
                  <a:outerShdw blurRad="38100" dist="38100" dir="2700000" algn="tl">
                    <a:srgbClr val="000000">
                      <a:alpha val="43137"/>
                    </a:srgbClr>
                  </a:outerShdw>
                </a:effectLst>
              </a:rPr>
              <a:t>serbest meslek faaliyeti, hakemlik, bilirkişilik ya da BK kapsamında olan finans kuruluşlarına doğrudan ya da dolaylı ortak olmaları </a:t>
            </a:r>
            <a:r>
              <a:rPr lang="tr-TR" u="sng" dirty="0" smtClean="0">
                <a:effectLst>
                  <a:outerShdw blurRad="38100" dist="38100" dir="2700000" algn="tl">
                    <a:srgbClr val="000000">
                      <a:alpha val="43137"/>
                    </a:srgbClr>
                  </a:outerShdw>
                </a:effectLst>
              </a:rPr>
              <a:t>mümkün değildir </a:t>
            </a:r>
            <a:r>
              <a:rPr lang="tr-TR" dirty="0" smtClean="0"/>
              <a:t>(BK, md. 115/1). </a:t>
            </a:r>
          </a:p>
          <a:p>
            <a:r>
              <a:rPr lang="tr-TR" dirty="0" smtClean="0"/>
              <a:t>Ayrıca </a:t>
            </a:r>
            <a:r>
              <a:rPr lang="tr-TR" dirty="0" err="1" smtClean="0"/>
              <a:t>TMSFKur</a:t>
            </a:r>
            <a:r>
              <a:rPr lang="tr-TR" dirty="0" smtClean="0"/>
              <a:t> başkan ve üyelerinin göreve başlamadan önce kendilerine, eşlerine, bakmakla yükümlü oldukları çocuklarına ait olan ve </a:t>
            </a:r>
            <a:r>
              <a:rPr lang="tr-TR" dirty="0" err="1" smtClean="0"/>
              <a:t>BK’nin</a:t>
            </a:r>
            <a:r>
              <a:rPr lang="tr-TR" dirty="0" smtClean="0"/>
              <a:t> kapsamında olan kuruşlara ya da onların doğrudan ya da dolaylı ortaklarına ait olan </a:t>
            </a:r>
            <a:r>
              <a:rPr lang="tr-TR" dirty="0" smtClean="0">
                <a:solidFill>
                  <a:srgbClr val="FF0000"/>
                </a:solidFill>
                <a:effectLst>
                  <a:outerShdw blurRad="38100" dist="38100" dir="2700000" algn="tl">
                    <a:srgbClr val="000000">
                      <a:alpha val="43137"/>
                    </a:srgbClr>
                  </a:outerShdw>
                </a:effectLst>
              </a:rPr>
              <a:t>sermaye piyasası araçlarını elden çıkarılması yönündeki yasal düzenlemeye </a:t>
            </a:r>
            <a:r>
              <a:rPr lang="tr-TR" b="1" dirty="0" smtClean="0">
                <a:effectLst>
                  <a:outerShdw blurRad="38100" dist="38100" dir="2700000" algn="tl">
                    <a:srgbClr val="000000">
                      <a:alpha val="43137"/>
                    </a:srgbClr>
                  </a:outerShdw>
                </a:effectLst>
              </a:rPr>
              <a:t>30 günlük süre </a:t>
            </a:r>
            <a:r>
              <a:rPr lang="tr-TR" dirty="0" smtClean="0">
                <a:solidFill>
                  <a:srgbClr val="FF0000"/>
                </a:solidFill>
                <a:effectLst>
                  <a:outerShdw blurRad="38100" dist="38100" dir="2700000" algn="tl">
                    <a:srgbClr val="000000">
                      <a:alpha val="43137"/>
                    </a:srgbClr>
                  </a:outerShdw>
                </a:effectLst>
              </a:rPr>
              <a:t>içinde uymaları emredilmektedir </a:t>
            </a:r>
            <a:r>
              <a:rPr lang="tr-TR" dirty="0" smtClean="0"/>
              <a:t>(BK, md. 115/2). </a:t>
            </a:r>
            <a:endParaRPr lang="tr-T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pPr lvl="0"/>
            <a:r>
              <a:rPr lang="tr-TR" i="1" dirty="0" smtClean="0"/>
              <a:t>TCMB, hükümetin mali ve ekonomik müşaviri, mali ajanı ve haznedarıdır. </a:t>
            </a:r>
          </a:p>
          <a:p>
            <a:pPr lvl="0"/>
            <a:r>
              <a:rPr lang="tr-TR" i="1" dirty="0" smtClean="0"/>
              <a:t>Bankanın hükümetle ilişkisi, </a:t>
            </a:r>
            <a:r>
              <a:rPr lang="tr-TR" b="1" i="1" dirty="0" smtClean="0">
                <a:solidFill>
                  <a:srgbClr val="7030A0"/>
                </a:solidFill>
              </a:rPr>
              <a:t>Cumhurbaşkanı veya görevlendireceği bir bakan </a:t>
            </a:r>
            <a:r>
              <a:rPr lang="tr-TR" i="1" dirty="0" smtClean="0"/>
              <a:t>aracılığı </a:t>
            </a:r>
            <a:r>
              <a:rPr lang="tr-TR" i="1" dirty="0" smtClean="0"/>
              <a:t>ile sağlanır. </a:t>
            </a:r>
            <a:endParaRPr lang="tr-TR" dirty="0" smtClean="0"/>
          </a:p>
          <a:p>
            <a:pPr lvl="0"/>
            <a:r>
              <a:rPr lang="tr-TR" i="1" dirty="0" smtClean="0"/>
              <a:t>Banka, finansal sistemle ilgili olarak istenilecek hususlarda Hükümete görüş verir. </a:t>
            </a:r>
            <a:endParaRPr lang="tr-TR" dirty="0" smtClean="0"/>
          </a:p>
          <a:p>
            <a:pPr lvl="0"/>
            <a:r>
              <a:rPr lang="tr-TR" i="1" dirty="0" smtClean="0"/>
              <a:t>Banka, bankalar ve uygun göreceği diğer mali kurumlar hakkındaki görüşlerini ve tespitlerini </a:t>
            </a:r>
            <a:r>
              <a:rPr lang="tr-TR" b="1" dirty="0" smtClean="0">
                <a:solidFill>
                  <a:srgbClr val="7030A0"/>
                </a:solidFill>
              </a:rPr>
              <a:t>Cumhurbaşkanlığı</a:t>
            </a:r>
            <a:r>
              <a:rPr lang="tr-TR" i="1" dirty="0" smtClean="0"/>
              <a:t> </a:t>
            </a:r>
            <a:r>
              <a:rPr lang="tr-TR" i="1" dirty="0" smtClean="0"/>
              <a:t>ile bu kurum ve kuruluşları düzenleme ve denetleme yetkisine sahip kuruluşlara bildirebilir (TCMBK, md.4/3-III)”</a:t>
            </a:r>
            <a:r>
              <a:rPr lang="tr-TR" dirty="0" smtClean="0"/>
              <a:t>.</a:t>
            </a:r>
          </a:p>
          <a:p>
            <a:endParaRPr lang="tr-TR" dirty="0"/>
          </a:p>
        </p:txBody>
      </p:sp>
    </p:spTree>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Hazine tarafından çıkarılan ve borçlanmaya ilişkin olan sermaye piyasası araçları bu hükmün istisnasını oluşturmaktadır (BK, md. 115/2). </a:t>
            </a:r>
          </a:p>
          <a:p>
            <a:r>
              <a:rPr lang="tr-TR" dirty="0" smtClean="0"/>
              <a:t>Satış; </a:t>
            </a:r>
            <a:r>
              <a:rPr lang="tr-TR" dirty="0" err="1" smtClean="0"/>
              <a:t>TMSFKur</a:t>
            </a:r>
            <a:r>
              <a:rPr lang="tr-TR" dirty="0" smtClean="0"/>
              <a:t> başkan ve üyelerinin eş, evlatlık, üçüncü dereceye kadar kan ve ikinci dereceye kadar kayın hısımları dışındakilere gerçekleşmesi gerekmektedir (BK, md. 115/2). </a:t>
            </a:r>
          </a:p>
          <a:p>
            <a:endParaRPr lang="tr-TR" dirty="0"/>
          </a:p>
        </p:txBody>
      </p:sp>
    </p:spTree>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92696"/>
            <a:ext cx="8229600" cy="5433467"/>
          </a:xfrm>
        </p:spPr>
        <p:txBody>
          <a:bodyPr/>
          <a:lstStyle/>
          <a:p>
            <a:r>
              <a:rPr lang="tr-TR" dirty="0" smtClean="0"/>
              <a:t>Bu süre zarfında </a:t>
            </a:r>
            <a:r>
              <a:rPr lang="tr-TR" b="1" dirty="0" smtClean="0"/>
              <a:t>sermaye piyasası araçlarının elden çıkarılmaması</a:t>
            </a:r>
            <a:r>
              <a:rPr lang="tr-TR" dirty="0" smtClean="0"/>
              <a:t>, kurul başkan ve üyelerin </a:t>
            </a:r>
            <a:r>
              <a:rPr lang="tr-TR" b="1" dirty="0" smtClean="0"/>
              <a:t>kurul üyeliğinden çekilmiş sayılacağı </a:t>
            </a:r>
            <a:r>
              <a:rPr lang="tr-TR" dirty="0" smtClean="0"/>
              <a:t>yönünde karar verilmesine neden olur (BK, md. 115/2). </a:t>
            </a:r>
          </a:p>
          <a:p>
            <a:r>
              <a:rPr lang="tr-TR" b="1" dirty="0" smtClean="0"/>
              <a:t>Karar </a:t>
            </a:r>
            <a:r>
              <a:rPr lang="tr-TR" b="1" dirty="0" err="1" smtClean="0"/>
              <a:t>TMSFKur’ca</a:t>
            </a:r>
            <a:r>
              <a:rPr lang="tr-TR" b="1" dirty="0" smtClean="0"/>
              <a:t> alınıp </a:t>
            </a:r>
            <a:r>
              <a:rPr lang="tr-TR" b="1" dirty="0" smtClean="0">
                <a:solidFill>
                  <a:srgbClr val="7030A0"/>
                </a:solidFill>
              </a:rPr>
              <a:t>Hazine ve Maliye Bakanlığı’na</a:t>
            </a:r>
            <a:r>
              <a:rPr lang="tr-TR" b="1" dirty="0" smtClean="0"/>
              <a:t> bildirilir </a:t>
            </a:r>
            <a:r>
              <a:rPr lang="tr-TR" dirty="0" smtClean="0"/>
              <a:t>(BK, md. 115/2).</a:t>
            </a:r>
            <a:endParaRPr lang="tr-TR" dirty="0"/>
          </a:p>
        </p:txBody>
      </p:sp>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err="1" smtClean="0"/>
              <a:t>TMSFKur</a:t>
            </a:r>
            <a:r>
              <a:rPr lang="tr-TR" dirty="0" smtClean="0"/>
              <a:t> başkan ve üyelerine getirilen başka bir yasak; </a:t>
            </a:r>
            <a:r>
              <a:rPr lang="tr-TR" dirty="0" err="1" smtClean="0"/>
              <a:t>TMSF’ye</a:t>
            </a:r>
            <a:r>
              <a:rPr lang="tr-TR" dirty="0" smtClean="0"/>
              <a:t> devredilen kuruluşlarla ilgilidir. </a:t>
            </a:r>
          </a:p>
          <a:p>
            <a:r>
              <a:rPr lang="tr-TR" dirty="0" err="1" smtClean="0"/>
              <a:t>TMSFKur</a:t>
            </a:r>
            <a:r>
              <a:rPr lang="tr-TR" dirty="0" smtClean="0"/>
              <a:t> başkan ve üyeleri </a:t>
            </a:r>
            <a:r>
              <a:rPr lang="tr-TR" u="sng" dirty="0" smtClean="0"/>
              <a:t>görevlerinden ayrılmalarını takip eden </a:t>
            </a:r>
            <a:r>
              <a:rPr lang="tr-TR" b="1" u="sng" dirty="0" smtClean="0"/>
              <a:t>iki yıllık sürede</a:t>
            </a:r>
            <a:r>
              <a:rPr lang="tr-TR" dirty="0" smtClean="0"/>
              <a:t>, fona devredilen kurum ya da onların doğrudan ya da dolaylı iştiraklerinde </a:t>
            </a:r>
            <a:r>
              <a:rPr lang="tr-TR" b="1" dirty="0" smtClean="0"/>
              <a:t>görev alamazlar </a:t>
            </a:r>
            <a:r>
              <a:rPr lang="tr-TR" dirty="0" smtClean="0"/>
              <a:t>(BK, md. 115/3). </a:t>
            </a:r>
          </a:p>
          <a:p>
            <a:r>
              <a:rPr lang="tr-TR" dirty="0" smtClean="0"/>
              <a:t>Bu fiile aykırı davrananlar, </a:t>
            </a:r>
            <a:r>
              <a:rPr lang="tr-TR" b="1" dirty="0" smtClean="0"/>
              <a:t>6 aydan 2 yıla kadar hapis cezası ile yargılanırlar</a:t>
            </a:r>
            <a:r>
              <a:rPr lang="tr-TR" dirty="0" smtClean="0"/>
              <a:t> (BK, md. 115/3). </a:t>
            </a:r>
          </a:p>
          <a:p>
            <a:endParaRPr lang="tr-TR" dirty="0"/>
          </a:p>
        </p:txBody>
      </p:sp>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048672"/>
          </a:xfrm>
        </p:spPr>
        <p:txBody>
          <a:bodyPr>
            <a:normAutofit/>
          </a:bodyPr>
          <a:lstStyle/>
          <a:p>
            <a:r>
              <a:rPr lang="tr-TR" dirty="0" smtClean="0"/>
              <a:t>Bununla birlikte fon kurulu başkan, üyeleri ve diğer personeli, </a:t>
            </a:r>
            <a:r>
              <a:rPr lang="tr-TR" u="sng" dirty="0" smtClean="0"/>
              <a:t>fonla ilgili gizlilik taşıyan bilgileri ve ticari sırları </a:t>
            </a:r>
            <a:r>
              <a:rPr lang="tr-TR" b="1" u="sng" dirty="0" smtClean="0"/>
              <a:t>ifşa edemezler</a:t>
            </a:r>
            <a:r>
              <a:rPr lang="tr-TR" u="sng" dirty="0" smtClean="0"/>
              <a:t>, </a:t>
            </a:r>
            <a:r>
              <a:rPr lang="tr-TR" b="1" u="sng" dirty="0" smtClean="0"/>
              <a:t>kendilerinin veya başkalarının menfaatine kullanamazlar</a:t>
            </a:r>
            <a:r>
              <a:rPr lang="tr-TR" b="1" dirty="0" smtClean="0"/>
              <a:t> </a:t>
            </a:r>
            <a:r>
              <a:rPr lang="tr-TR" dirty="0" smtClean="0"/>
              <a:t>(BK, md. 115/4). </a:t>
            </a:r>
          </a:p>
          <a:p>
            <a:r>
              <a:rPr lang="tr-TR" dirty="0" smtClean="0"/>
              <a:t>Bu ödev, </a:t>
            </a:r>
            <a:r>
              <a:rPr lang="tr-TR" u="sng" dirty="0" smtClean="0"/>
              <a:t>onların görevlerinden ayrılmaları halinde de devam etmektedir </a:t>
            </a:r>
            <a:r>
              <a:rPr lang="tr-TR" dirty="0" smtClean="0"/>
              <a:t>(BK, md. 115/4). </a:t>
            </a:r>
            <a:endParaRPr lang="tr-TR" dirty="0"/>
          </a:p>
        </p:txBody>
      </p:sp>
    </p:spTree>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908720"/>
            <a:ext cx="8229600" cy="5217443"/>
          </a:xfrm>
        </p:spPr>
        <p:txBody>
          <a:bodyPr/>
          <a:lstStyle/>
          <a:p>
            <a:r>
              <a:rPr lang="tr-TR" dirty="0" smtClean="0"/>
              <a:t>Bu hükmün tek istisnası bilginin kanunen yetkili kılınan mercilerce talep edilmesi halinde açıklanmasıdır (BK, md. 115/4). </a:t>
            </a:r>
          </a:p>
          <a:p>
            <a:r>
              <a:rPr lang="tr-TR" dirty="0" err="1" smtClean="0"/>
              <a:t>TMSFKur</a:t>
            </a:r>
            <a:r>
              <a:rPr lang="tr-TR" dirty="0" smtClean="0"/>
              <a:t> başkan ve üyeleri, mal bildiriminde bulunma ile ilgili mevzuata uygun şekilde bildiriminde bulunmak zorundadırlar (BK, md. 115/5).</a:t>
            </a:r>
            <a:endParaRPr lang="tr-TR" dirty="0"/>
          </a:p>
        </p:txBody>
      </p:sp>
    </p:spTree>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err="1" smtClean="0"/>
              <a:t>TMSFKur’un</a:t>
            </a:r>
            <a:r>
              <a:rPr lang="tr-TR" b="1" dirty="0" smtClean="0"/>
              <a:t> Çalışma Usul ve Esasları</a:t>
            </a:r>
            <a:endParaRPr lang="tr-TR" dirty="0"/>
          </a:p>
        </p:txBody>
      </p:sp>
      <p:sp>
        <p:nvSpPr>
          <p:cNvPr id="3" name="2 İçerik Yer Tutucusu"/>
          <p:cNvSpPr>
            <a:spLocks noGrp="1"/>
          </p:cNvSpPr>
          <p:nvPr>
            <p:ph idx="1"/>
          </p:nvPr>
        </p:nvSpPr>
        <p:spPr/>
        <p:txBody>
          <a:bodyPr>
            <a:normAutofit/>
          </a:bodyPr>
          <a:lstStyle/>
          <a:p>
            <a:r>
              <a:rPr lang="tr-TR" dirty="0" err="1" smtClean="0"/>
              <a:t>TMSFKur</a:t>
            </a:r>
            <a:r>
              <a:rPr lang="tr-TR" dirty="0" smtClean="0"/>
              <a:t> </a:t>
            </a:r>
            <a:r>
              <a:rPr lang="tr-TR" b="1" dirty="0" smtClean="0"/>
              <a:t>birinci başkan başkanlığında haftada en az bir kez </a:t>
            </a:r>
            <a:r>
              <a:rPr lang="tr-TR" dirty="0" smtClean="0"/>
              <a:t>olmak üzere aynı zamanda gereken hallerde toplanacağı, toplantının </a:t>
            </a:r>
            <a:r>
              <a:rPr lang="tr-TR" b="1" dirty="0" smtClean="0"/>
              <a:t>gündemi ise başkan tarafından </a:t>
            </a:r>
            <a:r>
              <a:rPr lang="tr-TR" dirty="0" smtClean="0"/>
              <a:t>hazırlanarak, toplantıdan </a:t>
            </a:r>
            <a:r>
              <a:rPr lang="tr-TR" b="1" dirty="0" smtClean="0"/>
              <a:t>bir gün önce kurul üyelerine bildirileceği</a:t>
            </a:r>
            <a:r>
              <a:rPr lang="tr-TR" dirty="0" smtClean="0"/>
              <a:t> </a:t>
            </a:r>
            <a:r>
              <a:rPr lang="tr-TR" dirty="0" err="1" smtClean="0"/>
              <a:t>BK’nin</a:t>
            </a:r>
            <a:r>
              <a:rPr lang="tr-TR" dirty="0" smtClean="0"/>
              <a:t> 116’ncı maddesinde düzenlenmiştir. </a:t>
            </a:r>
          </a:p>
        </p:txBody>
      </p:sp>
    </p:spTree>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Bunun dışında </a:t>
            </a:r>
            <a:r>
              <a:rPr lang="tr-TR" dirty="0" err="1" smtClean="0"/>
              <a:t>BK’nin</a:t>
            </a:r>
            <a:r>
              <a:rPr lang="tr-TR" dirty="0" smtClean="0"/>
              <a:t> 116’ncı maddesi 10’uncu fıkrasında </a:t>
            </a:r>
            <a:r>
              <a:rPr lang="tr-TR" dirty="0" err="1" smtClean="0"/>
              <a:t>TMSF’ye</a:t>
            </a:r>
            <a:r>
              <a:rPr lang="tr-TR" dirty="0" smtClean="0"/>
              <a:t> verilen yetki ile </a:t>
            </a:r>
            <a:r>
              <a:rPr lang="tr-TR" dirty="0" err="1" smtClean="0"/>
              <a:t>TMSFKur’un</a:t>
            </a:r>
            <a:r>
              <a:rPr lang="tr-TR" dirty="0" smtClean="0"/>
              <a:t> çalışma usul ve esasları, </a:t>
            </a:r>
            <a:r>
              <a:rPr lang="tr-TR" dirty="0" err="1" smtClean="0"/>
              <a:t>TMSFKur</a:t>
            </a:r>
            <a:r>
              <a:rPr lang="tr-TR" dirty="0" smtClean="0"/>
              <a:t> üyeleri ile fon personelinin uyacağı mesleki ve etik ilkeler, </a:t>
            </a:r>
            <a:r>
              <a:rPr lang="tr-TR" dirty="0" err="1" smtClean="0"/>
              <a:t>TMSFTY’de</a:t>
            </a:r>
            <a:r>
              <a:rPr lang="tr-TR" dirty="0" smtClean="0"/>
              <a:t> düzenlenmiştir. </a:t>
            </a:r>
          </a:p>
          <a:p>
            <a:r>
              <a:rPr lang="tr-TR" dirty="0" smtClean="0"/>
              <a:t>Başkanın olmadığı hallerde toplantı </a:t>
            </a:r>
            <a:r>
              <a:rPr lang="tr-TR" b="1" dirty="0" smtClean="0"/>
              <a:t>ikinci başkanın başkanlığında </a:t>
            </a:r>
            <a:r>
              <a:rPr lang="tr-TR" dirty="0" smtClean="0"/>
              <a:t>toplanır (BK, md. 116/1). </a:t>
            </a:r>
            <a:endParaRPr lang="tr-TR" dirty="0"/>
          </a:p>
        </p:txBody>
      </p:sp>
    </p:spTree>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dirty="0" smtClean="0"/>
              <a:t>Bu halde birinci başkana düşen gündem belirleme ve gündemin tebliği görevlere ikinci başkana düşmektedir (BK, md. 116/1). </a:t>
            </a:r>
          </a:p>
          <a:p>
            <a:r>
              <a:rPr lang="tr-TR" dirty="0" smtClean="0"/>
              <a:t>Toplantıya geçmeden önce başkan, </a:t>
            </a:r>
            <a:r>
              <a:rPr lang="tr-TR" dirty="0" err="1" smtClean="0"/>
              <a:t>TMSF’nin</a:t>
            </a:r>
            <a:r>
              <a:rPr lang="tr-TR" dirty="0" smtClean="0"/>
              <a:t> faaliyetleri hakkında bir bilgilendirme yapmak durumundadır (BK, md. 116/1). </a:t>
            </a:r>
          </a:p>
          <a:p>
            <a:r>
              <a:rPr lang="tr-TR" dirty="0" smtClean="0"/>
              <a:t>Yapılacak toplantının </a:t>
            </a:r>
            <a:r>
              <a:rPr lang="tr-TR" b="1" dirty="0" smtClean="0"/>
              <a:t>gündemine madde </a:t>
            </a:r>
            <a:r>
              <a:rPr lang="tr-TR" dirty="0" smtClean="0"/>
              <a:t>eklenebilmesi, </a:t>
            </a:r>
            <a:r>
              <a:rPr lang="tr-TR" u="sng" dirty="0" smtClean="0"/>
              <a:t>bir üyenin toplantı başlamadan önce öneride bulunması ve </a:t>
            </a:r>
            <a:r>
              <a:rPr lang="tr-TR" u="sng" dirty="0" err="1" smtClean="0"/>
              <a:t>TMSFKur’un</a:t>
            </a:r>
            <a:r>
              <a:rPr lang="tr-TR" u="sng" dirty="0" smtClean="0"/>
              <a:t> bunu kabul etmesi ile mümkündür </a:t>
            </a:r>
            <a:r>
              <a:rPr lang="tr-TR" dirty="0" smtClean="0"/>
              <a:t>(BK, md. 116/1).</a:t>
            </a:r>
            <a:endParaRPr lang="tr-TR" dirty="0"/>
          </a:p>
        </p:txBody>
      </p:sp>
    </p:spTree>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6048672"/>
          </a:xfrm>
        </p:spPr>
        <p:txBody>
          <a:bodyPr>
            <a:normAutofit/>
          </a:bodyPr>
          <a:lstStyle/>
          <a:p>
            <a:r>
              <a:rPr lang="tr-TR" dirty="0" err="1" smtClean="0"/>
              <a:t>TMSF’nin</a:t>
            </a:r>
            <a:r>
              <a:rPr lang="tr-TR" dirty="0" smtClean="0"/>
              <a:t> </a:t>
            </a:r>
            <a:r>
              <a:rPr lang="tr-TR" b="1" dirty="0" smtClean="0"/>
              <a:t>toplantı yeter sayısı 5’dir</a:t>
            </a:r>
            <a:r>
              <a:rPr lang="tr-TR" dirty="0" smtClean="0"/>
              <a:t> (BK, md. 116/2). </a:t>
            </a:r>
          </a:p>
          <a:p>
            <a:r>
              <a:rPr lang="tr-TR" dirty="0" smtClean="0"/>
              <a:t>Toplantı </a:t>
            </a:r>
            <a:r>
              <a:rPr lang="tr-TR" b="1" dirty="0" smtClean="0"/>
              <a:t>karar yeter sayısı ise 4’tü</a:t>
            </a:r>
            <a:r>
              <a:rPr lang="tr-TR" dirty="0" smtClean="0"/>
              <a:t>r (BK, md. 116/2). </a:t>
            </a:r>
          </a:p>
          <a:p>
            <a:r>
              <a:rPr lang="tr-TR" dirty="0" smtClean="0"/>
              <a:t>Yani 4 üyenin aynı yönde görüş bildirmesi ile karar alınır. </a:t>
            </a:r>
          </a:p>
          <a:p>
            <a:r>
              <a:rPr lang="tr-TR" dirty="0" smtClean="0"/>
              <a:t>Buna karşın kanunda özel karar yeter sayılarının arandığı haller bu hükmün istisnasını oluşturmaktadır (BK, md. 116/2). </a:t>
            </a:r>
          </a:p>
          <a:p>
            <a:endParaRPr lang="tr-TR" dirty="0"/>
          </a:p>
        </p:txBody>
      </p:sp>
    </p:spTree>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616624"/>
          </a:xfrm>
        </p:spPr>
        <p:txBody>
          <a:bodyPr>
            <a:normAutofit/>
          </a:bodyPr>
          <a:lstStyle/>
          <a:p>
            <a:r>
              <a:rPr lang="tr-TR" dirty="0" smtClean="0"/>
              <a:t>Toplantıda </a:t>
            </a:r>
            <a:r>
              <a:rPr lang="tr-TR" dirty="0" err="1" smtClean="0"/>
              <a:t>TMSFKur</a:t>
            </a:r>
            <a:r>
              <a:rPr lang="tr-TR" dirty="0" smtClean="0"/>
              <a:t> üyeleri </a:t>
            </a:r>
            <a:r>
              <a:rPr lang="tr-TR" b="1" dirty="0" smtClean="0"/>
              <a:t>çekimser oy kullanamazlar</a:t>
            </a:r>
            <a:r>
              <a:rPr lang="tr-TR" dirty="0" smtClean="0"/>
              <a:t> (BK, md. 116/2). </a:t>
            </a:r>
          </a:p>
          <a:p>
            <a:r>
              <a:rPr lang="tr-TR" dirty="0" smtClean="0"/>
              <a:t>Herhangi bir konuda karara alınması için gerekli </a:t>
            </a:r>
            <a:r>
              <a:rPr lang="tr-TR" i="1" u="sng" dirty="0" smtClean="0"/>
              <a:t>oy sayısına ulaşılamadığı hallerde</a:t>
            </a:r>
            <a:r>
              <a:rPr lang="tr-TR" dirty="0" smtClean="0"/>
              <a:t>, konu </a:t>
            </a:r>
            <a:r>
              <a:rPr lang="tr-TR" u="sng" dirty="0" smtClean="0">
                <a:effectLst>
                  <a:outerShdw blurRad="38100" dist="38100" dir="2700000" algn="tl">
                    <a:srgbClr val="000000">
                      <a:alpha val="43137"/>
                    </a:srgbClr>
                  </a:outerShdw>
                </a:effectLst>
              </a:rPr>
              <a:t>takip eden toplantıda yeniden gündeme alınabilir</a:t>
            </a:r>
            <a:r>
              <a:rPr lang="tr-TR" dirty="0" smtClean="0"/>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2362274"/>
          </a:xfrm>
        </p:spPr>
        <p:txBody>
          <a:bodyPr>
            <a:normAutofit fontScale="90000"/>
          </a:bodyPr>
          <a:lstStyle/>
          <a:p>
            <a:r>
              <a:rPr lang="tr-TR" b="1" i="1" dirty="0" smtClean="0"/>
              <a:t>Türkiye Cumhuriyet Merkez Bankası Organları ve Teşkilat Yapısı</a:t>
            </a:r>
            <a:br>
              <a:rPr lang="tr-TR" b="1" i="1" dirty="0" smtClean="0"/>
            </a:br>
            <a:endParaRPr lang="tr-TR" dirty="0"/>
          </a:p>
        </p:txBody>
      </p:sp>
      <p:sp>
        <p:nvSpPr>
          <p:cNvPr id="3" name="2 İçerik Yer Tutucusu"/>
          <p:cNvSpPr>
            <a:spLocks noGrp="1"/>
          </p:cNvSpPr>
          <p:nvPr>
            <p:ph idx="1"/>
          </p:nvPr>
        </p:nvSpPr>
        <p:spPr>
          <a:xfrm>
            <a:off x="457200" y="3861048"/>
            <a:ext cx="8229600" cy="2265115"/>
          </a:xfrm>
        </p:spPr>
        <p:txBody>
          <a:bodyPr/>
          <a:lstStyle/>
          <a:p>
            <a:endParaRPr lang="tr-TR" dirty="0"/>
          </a:p>
        </p:txBody>
      </p:sp>
    </p:spTree>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lstStyle/>
          <a:p>
            <a:r>
              <a:rPr lang="tr-TR" dirty="0" smtClean="0"/>
              <a:t>Böyle bir durumda yapılan oylama sonucunda oylar eşit çıkarsa, </a:t>
            </a:r>
            <a:r>
              <a:rPr lang="tr-TR" b="1" dirty="0" smtClean="0"/>
              <a:t>başkanın yer aldığı tarafın oyu üstün sayılarak </a:t>
            </a:r>
            <a:r>
              <a:rPr lang="tr-TR" dirty="0" smtClean="0"/>
              <a:t>karar alınır (BK, md. 116/2). </a:t>
            </a:r>
          </a:p>
          <a:p>
            <a:r>
              <a:rPr lang="tr-TR" dirty="0" smtClean="0"/>
              <a:t>Alınan kararlar tutanağa geçirilerek tüm üyeler tarafında ya </a:t>
            </a:r>
            <a:r>
              <a:rPr lang="tr-TR" b="1" dirty="0" smtClean="0"/>
              <a:t>toplantı sırasında </a:t>
            </a:r>
            <a:r>
              <a:rPr lang="tr-TR" dirty="0" smtClean="0"/>
              <a:t>ya da en geç </a:t>
            </a:r>
            <a:r>
              <a:rPr lang="tr-TR" b="1" dirty="0" smtClean="0"/>
              <a:t>toplantıyı izleyen iş gününde imzalanır </a:t>
            </a:r>
            <a:r>
              <a:rPr lang="tr-TR" dirty="0" smtClean="0"/>
              <a:t>(BK, md. 116/2).</a:t>
            </a:r>
          </a:p>
          <a:p>
            <a:endParaRPr lang="tr-TR" dirty="0"/>
          </a:p>
        </p:txBody>
      </p:sp>
    </p:spTree>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err="1" smtClean="0"/>
              <a:t>TMSFKur</a:t>
            </a:r>
            <a:r>
              <a:rPr lang="tr-TR" dirty="0" smtClean="0"/>
              <a:t> üyelerinin toplantıya katılmaları ve alınan kararları imza etme yükümlülüğü onların fon üyeliğinin devamında önem kazanmaktadır. </a:t>
            </a:r>
          </a:p>
          <a:p>
            <a:r>
              <a:rPr lang="tr-TR" u="sng" dirty="0" smtClean="0">
                <a:solidFill>
                  <a:srgbClr val="FF0000"/>
                </a:solidFill>
              </a:rPr>
              <a:t>Üyelerin imza ve itiraz edilen kararlara gerekçe bildirme süresi</a:t>
            </a:r>
            <a:r>
              <a:rPr lang="tr-TR" dirty="0" smtClean="0"/>
              <a:t> </a:t>
            </a:r>
            <a:r>
              <a:rPr lang="tr-TR" b="1" dirty="0" smtClean="0"/>
              <a:t>15 gün olarak </a:t>
            </a:r>
            <a:r>
              <a:rPr lang="tr-TR" dirty="0" smtClean="0"/>
              <a:t>kanunda yer almaktadır (BK, md. 116/5).</a:t>
            </a:r>
          </a:p>
          <a:p>
            <a:r>
              <a:rPr lang="tr-TR" dirty="0" smtClean="0"/>
              <a:t> Karar zaptı bu süre içinde nihayetlendirilir. </a:t>
            </a:r>
          </a:p>
          <a:p>
            <a:r>
              <a:rPr lang="tr-TR" dirty="0" smtClean="0"/>
              <a:t>Bir üye bir takvim yılı içersinde </a:t>
            </a:r>
            <a:r>
              <a:rPr lang="tr-TR" b="1" dirty="0" smtClean="0"/>
              <a:t>mazeretsiz olarak en az üç toplantıya katılmamış olması</a:t>
            </a:r>
            <a:r>
              <a:rPr lang="tr-TR" dirty="0" smtClean="0"/>
              <a:t> onun kurul üyeliğinin </a:t>
            </a:r>
            <a:r>
              <a:rPr lang="tr-TR" b="1" dirty="0" smtClean="0"/>
              <a:t>son bulması</a:t>
            </a:r>
            <a:r>
              <a:rPr lang="tr-TR" dirty="0" smtClean="0"/>
              <a:t>yla sonuçlanır (BK, md. 116/3). </a:t>
            </a:r>
            <a:endParaRPr lang="tr-TR" dirty="0"/>
          </a:p>
        </p:txBody>
      </p:sp>
    </p:spTree>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Aynı şekilde </a:t>
            </a:r>
            <a:r>
              <a:rPr lang="tr-TR" dirty="0" err="1" smtClean="0"/>
              <a:t>TMSFKur</a:t>
            </a:r>
            <a:r>
              <a:rPr lang="tr-TR" dirty="0" smtClean="0"/>
              <a:t> üyesinin; alınan kararları süresinde  (15 gün içinde) imzalamamış olması ya da </a:t>
            </a:r>
            <a:r>
              <a:rPr lang="tr-TR" u="sng" dirty="0" smtClean="0"/>
              <a:t>muhalefet ederek şerh koyduğu kararların gerekçelerini süresinde yazılı olarak bildirmemesi</a:t>
            </a:r>
            <a:r>
              <a:rPr lang="tr-TR" dirty="0" smtClean="0"/>
              <a:t> üyelikten çekilmiş olması ile sonuçlanır (BK, md. 116/3). </a:t>
            </a:r>
          </a:p>
          <a:p>
            <a:r>
              <a:rPr lang="tr-TR" dirty="0" smtClean="0"/>
              <a:t>Üyelikten çekilmiş sayılanlarla ilgili kararlar, </a:t>
            </a:r>
            <a:r>
              <a:rPr lang="tr-TR" dirty="0" err="1" smtClean="0"/>
              <a:t>TMSFKur</a:t>
            </a:r>
            <a:r>
              <a:rPr lang="tr-TR" dirty="0" smtClean="0"/>
              <a:t> kararı ile kayıt altına alınarak, </a:t>
            </a:r>
            <a:r>
              <a:rPr lang="tr-TR" b="1" dirty="0" smtClean="0">
                <a:solidFill>
                  <a:srgbClr val="7030A0"/>
                </a:solidFill>
              </a:rPr>
              <a:t>Hazine ve Maliye Bakanlığı’na</a:t>
            </a:r>
            <a:r>
              <a:rPr lang="tr-TR" b="1" dirty="0" smtClean="0"/>
              <a:t> </a:t>
            </a:r>
            <a:r>
              <a:rPr lang="tr-TR" b="1" dirty="0" smtClean="0"/>
              <a:t>bildirilir </a:t>
            </a:r>
            <a:r>
              <a:rPr lang="tr-TR" dirty="0" smtClean="0"/>
              <a:t>(BK, md. 116/3). </a:t>
            </a:r>
          </a:p>
          <a:p>
            <a:endParaRPr lang="tr-TR" dirty="0"/>
          </a:p>
        </p:txBody>
      </p:sp>
    </p:spTree>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048672"/>
          </a:xfrm>
        </p:spPr>
        <p:txBody>
          <a:bodyPr>
            <a:normAutofit/>
          </a:bodyPr>
          <a:lstStyle/>
          <a:p>
            <a:r>
              <a:rPr lang="tr-TR" dirty="0" err="1" smtClean="0"/>
              <a:t>TMSFKur’un</a:t>
            </a:r>
            <a:r>
              <a:rPr lang="tr-TR" dirty="0" smtClean="0"/>
              <a:t> </a:t>
            </a:r>
            <a:r>
              <a:rPr lang="tr-TR" b="1" dirty="0" smtClean="0"/>
              <a:t>toplantılarında gizlilik ilkesi </a:t>
            </a:r>
            <a:r>
              <a:rPr lang="tr-TR" dirty="0" smtClean="0"/>
              <a:t>esastır (BK, md. 116/7). </a:t>
            </a:r>
          </a:p>
          <a:p>
            <a:r>
              <a:rPr lang="tr-TR" dirty="0" smtClean="0"/>
              <a:t>Toplantıya görüşlerinden yararlanmak üzere </a:t>
            </a:r>
            <a:r>
              <a:rPr lang="tr-TR" u="sng" dirty="0" smtClean="0"/>
              <a:t>uzmanlar davet edilebilir</a:t>
            </a:r>
            <a:r>
              <a:rPr lang="tr-TR" dirty="0" smtClean="0"/>
              <a:t> ancak kararlar </a:t>
            </a:r>
            <a:r>
              <a:rPr lang="tr-TR" u="sng" dirty="0" smtClean="0"/>
              <a:t>onların yokluğunda alınmak zorundadır </a:t>
            </a:r>
            <a:r>
              <a:rPr lang="tr-TR" dirty="0" smtClean="0"/>
              <a:t>(BK, md. 116/7). </a:t>
            </a:r>
          </a:p>
          <a:p>
            <a:endParaRPr lang="tr-TR" dirty="0"/>
          </a:p>
        </p:txBody>
      </p:sp>
    </p:spTree>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lstStyle/>
          <a:p>
            <a:r>
              <a:rPr lang="tr-TR" dirty="0" err="1" smtClean="0"/>
              <a:t>TMSFKur</a:t>
            </a:r>
            <a:r>
              <a:rPr lang="tr-TR" dirty="0" smtClean="0"/>
              <a:t> üyeleri; </a:t>
            </a:r>
            <a:r>
              <a:rPr lang="tr-TR" i="1" dirty="0" smtClean="0">
                <a:solidFill>
                  <a:srgbClr val="FF0000"/>
                </a:solidFill>
              </a:rPr>
              <a:t>kendileri, eşleri, evlatlıkları, üçüncü derece dâhil kan ve ikinci derece dâhil kayın hısımlarıyla </a:t>
            </a:r>
            <a:r>
              <a:rPr lang="tr-TR" dirty="0" smtClean="0"/>
              <a:t>ilgili konularda karar alınacak olması halinde, toplantı tutanağında ayrıca durum kayda alınmakla birlikte, toplantıda </a:t>
            </a:r>
            <a:r>
              <a:rPr lang="tr-TR" b="1" dirty="0" smtClean="0"/>
              <a:t>görüş bildiremezler ve oylamaya katılamazlar </a:t>
            </a:r>
            <a:r>
              <a:rPr lang="tr-TR" dirty="0" smtClean="0"/>
              <a:t>(BK, md. 116/6).</a:t>
            </a:r>
          </a:p>
          <a:p>
            <a:endParaRPr lang="tr-TR" dirty="0"/>
          </a:p>
        </p:txBody>
      </p:sp>
    </p:spTree>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dirty="0" err="1" smtClean="0"/>
              <a:t>TMSFKur</a:t>
            </a:r>
            <a:r>
              <a:rPr lang="tr-TR" dirty="0" smtClean="0"/>
              <a:t> üyeliklerinin boşalması ve karar alınamayacak (yani toplantı yeter sayısının 5 olduğu düşünüldüğünde, üye sayısının 5 kişiden aşağı düşmesi gibi bir ) duruma gelinmesi halinde, kurul üye sayısı 5’e ulaşacak ve bir ayı geçmeyecek şekilde, boşalan üyeliklere kıdem sırasına göre TMSF başkan yardımcıları vekâlet edecektir (BK, md. 116/4). </a:t>
            </a:r>
          </a:p>
          <a:p>
            <a:r>
              <a:rPr lang="tr-TR" dirty="0" smtClean="0"/>
              <a:t>Bu görevlere vekâlet eden TMSF başkan yardımcılarının mali ve özlük haklarında bir değişiklik olmayacaktır (BK, md. 116/4). </a:t>
            </a:r>
          </a:p>
          <a:p>
            <a:endParaRPr lang="tr-TR" dirty="0"/>
          </a:p>
        </p:txBody>
      </p:sp>
    </p:spTree>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dirty="0" smtClean="0"/>
              <a:t>TMSF, </a:t>
            </a:r>
            <a:r>
              <a:rPr lang="tr-TR" b="1" dirty="0" smtClean="0"/>
              <a:t>düzenleyici nitelikte kararlar alabilir</a:t>
            </a:r>
            <a:r>
              <a:rPr lang="tr-TR" dirty="0" smtClean="0"/>
              <a:t>. </a:t>
            </a:r>
          </a:p>
          <a:p>
            <a:r>
              <a:rPr lang="tr-TR" dirty="0" smtClean="0"/>
              <a:t>Alınan bu tür kararlar imzalanarak sonuçlandırılmaları ardından </a:t>
            </a:r>
            <a:r>
              <a:rPr lang="tr-TR" b="1" dirty="0" smtClean="0"/>
              <a:t>en geç 7 iş günü içerisinde </a:t>
            </a:r>
            <a:r>
              <a:rPr lang="tr-TR" b="1" dirty="0" smtClean="0">
                <a:solidFill>
                  <a:srgbClr val="7030A0"/>
                </a:solidFill>
              </a:rPr>
              <a:t>Hazine ve Maliye Bakanlığı’na</a:t>
            </a:r>
            <a:r>
              <a:rPr lang="tr-TR" b="1" dirty="0" smtClean="0">
                <a:solidFill>
                  <a:srgbClr val="7030A0"/>
                </a:solidFill>
              </a:rPr>
              <a:t> </a:t>
            </a:r>
            <a:r>
              <a:rPr lang="tr-TR" dirty="0" smtClean="0"/>
              <a:t>gönderilir (BK, md. 116/8). </a:t>
            </a:r>
          </a:p>
          <a:p>
            <a:endParaRPr lang="tr-TR" dirty="0"/>
          </a:p>
        </p:txBody>
      </p:sp>
    </p:spTree>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27173"/>
            <a:ext cx="8229600" cy="6126163"/>
          </a:xfrm>
        </p:spPr>
        <p:txBody>
          <a:bodyPr>
            <a:normAutofit lnSpcReduction="10000"/>
          </a:bodyPr>
          <a:lstStyle/>
          <a:p>
            <a:r>
              <a:rPr lang="tr-TR" b="1" dirty="0" smtClean="0">
                <a:solidFill>
                  <a:srgbClr val="7030A0"/>
                </a:solidFill>
              </a:rPr>
              <a:t>Hazine ve Maliye Bakanlığı’na</a:t>
            </a:r>
            <a:r>
              <a:rPr lang="tr-TR" b="1" dirty="0" smtClean="0">
                <a:solidFill>
                  <a:srgbClr val="7030A0"/>
                </a:solidFill>
              </a:rPr>
              <a:t> </a:t>
            </a:r>
            <a:r>
              <a:rPr lang="tr-TR" dirty="0" smtClean="0"/>
              <a:t>yayımlanmak üzere gönderilen düzenleyici nitelikteki kararlar aynı zamanda en geç 7 iş gününde R.</a:t>
            </a:r>
            <a:r>
              <a:rPr lang="tr-TR" dirty="0" err="1" smtClean="0"/>
              <a:t>G.’de</a:t>
            </a:r>
            <a:r>
              <a:rPr lang="tr-TR" dirty="0" smtClean="0"/>
              <a:t> yayımlanır (BK, md. 116/8). </a:t>
            </a:r>
          </a:p>
          <a:p>
            <a:r>
              <a:rPr lang="tr-TR" dirty="0" smtClean="0"/>
              <a:t>R.</a:t>
            </a:r>
            <a:r>
              <a:rPr lang="tr-TR" dirty="0" err="1" smtClean="0"/>
              <a:t>G.’de</a:t>
            </a:r>
            <a:r>
              <a:rPr lang="tr-TR" dirty="0" smtClean="0"/>
              <a:t> yayımlanan kararlar ayrıca </a:t>
            </a:r>
            <a:r>
              <a:rPr lang="tr-TR" dirty="0" err="1" smtClean="0"/>
              <a:t>TMSF’nin</a:t>
            </a:r>
            <a:r>
              <a:rPr lang="tr-TR" dirty="0" smtClean="0"/>
              <a:t> resmi internet sitesinden ve uygun kitle iletişim araçlarıyla kamuoyuna duyurulmak zorundadır (BK, md. 116/8).  </a:t>
            </a:r>
          </a:p>
          <a:p>
            <a:r>
              <a:rPr lang="tr-TR" dirty="0" smtClean="0"/>
              <a:t>Şayet alınan kararlar ülke ekonomisine ve kamu düzeni açısından sakıncalı olması halinde kurul kararıyla yayınlanmaması uygun görülebilir (BK, md. 116/8).</a:t>
            </a:r>
            <a:endParaRPr lang="tr-TR" dirty="0"/>
          </a:p>
        </p:txBody>
      </p:sp>
    </p:spTree>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Başkanlık</a:t>
            </a: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Başkan </a:t>
            </a:r>
            <a:endParaRPr lang="tr-TR" dirty="0"/>
          </a:p>
        </p:txBody>
      </p:sp>
      <p:sp>
        <p:nvSpPr>
          <p:cNvPr id="3" name="2 İçerik Yer Tutucusu"/>
          <p:cNvSpPr>
            <a:spLocks noGrp="1"/>
          </p:cNvSpPr>
          <p:nvPr>
            <p:ph idx="1"/>
          </p:nvPr>
        </p:nvSpPr>
        <p:spPr/>
        <p:txBody>
          <a:bodyPr>
            <a:normAutofit/>
          </a:bodyPr>
          <a:lstStyle/>
          <a:p>
            <a:r>
              <a:rPr lang="tr-TR" dirty="0" err="1" smtClean="0"/>
              <a:t>TMSF’nin</a:t>
            </a:r>
            <a:r>
              <a:rPr lang="tr-TR" dirty="0" smtClean="0"/>
              <a:t> en üst yöneticisi olan TMSF başkanı, </a:t>
            </a:r>
            <a:r>
              <a:rPr lang="tr-TR" b="1" dirty="0" smtClean="0"/>
              <a:t>genel yönetim, temsil ve yürütme yetkileri</a:t>
            </a:r>
            <a:r>
              <a:rPr lang="tr-TR" dirty="0" smtClean="0"/>
              <a:t>yle donatılmıştır (BK, md. 118/1). </a:t>
            </a:r>
          </a:p>
          <a:p>
            <a:endParaRPr lang="tr-TR" dirty="0" smtClean="0"/>
          </a:p>
          <a:p>
            <a:endParaRPr lang="tr-T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Genel Kurul</a:t>
            </a:r>
            <a:endParaRPr lang="tr-TR" dirty="0"/>
          </a:p>
        </p:txBody>
      </p:sp>
      <p:sp>
        <p:nvSpPr>
          <p:cNvPr id="3" name="2 İçerik Yer Tutucusu"/>
          <p:cNvSpPr>
            <a:spLocks noGrp="1"/>
          </p:cNvSpPr>
          <p:nvPr>
            <p:ph idx="1"/>
          </p:nvPr>
        </p:nvSpPr>
        <p:spPr>
          <a:xfrm>
            <a:off x="457200" y="1340768"/>
            <a:ext cx="8229600" cy="5256584"/>
          </a:xfrm>
        </p:spPr>
        <p:txBody>
          <a:bodyPr>
            <a:normAutofit/>
          </a:bodyPr>
          <a:lstStyle/>
          <a:p>
            <a:r>
              <a:rPr lang="tr-TR" dirty="0" smtClean="0"/>
              <a:t>TCMB genel kurulu, </a:t>
            </a:r>
            <a:r>
              <a:rPr lang="tr-TR" b="1" dirty="0" smtClean="0"/>
              <a:t>banka hissedarlarından oluşa</a:t>
            </a:r>
            <a:r>
              <a:rPr lang="tr-TR" dirty="0" smtClean="0"/>
              <a:t>n bir kuruldur. </a:t>
            </a:r>
          </a:p>
          <a:p>
            <a:r>
              <a:rPr lang="tr-TR" dirty="0" smtClean="0"/>
              <a:t>Kurul, her yıl </a:t>
            </a:r>
            <a:r>
              <a:rPr lang="tr-TR" b="1" dirty="0" smtClean="0"/>
              <a:t>Nisan ayında</a:t>
            </a:r>
            <a:r>
              <a:rPr lang="tr-TR" dirty="0" smtClean="0"/>
              <a:t> toplanır. </a:t>
            </a:r>
          </a:p>
          <a:p>
            <a:r>
              <a:rPr lang="tr-TR" dirty="0" smtClean="0"/>
              <a:t>Her </a:t>
            </a:r>
            <a:r>
              <a:rPr lang="tr-TR" b="1" dirty="0" smtClean="0"/>
              <a:t>on hisse</a:t>
            </a:r>
            <a:r>
              <a:rPr lang="tr-TR" dirty="0" smtClean="0"/>
              <a:t>ye sahip olan veya bu miktar hisseyi temsil edenler genel kurulda </a:t>
            </a:r>
            <a:r>
              <a:rPr lang="tr-TR" b="1" dirty="0" smtClean="0"/>
              <a:t>bir oy</a:t>
            </a:r>
            <a:r>
              <a:rPr lang="tr-TR" dirty="0" smtClean="0"/>
              <a:t>a sahiptir (TCMBK, md/14). </a:t>
            </a:r>
          </a:p>
          <a:p>
            <a:r>
              <a:rPr lang="tr-TR" dirty="0" smtClean="0"/>
              <a:t>Genel kurula </a:t>
            </a:r>
            <a:r>
              <a:rPr lang="tr-TR" b="1" dirty="0" smtClean="0"/>
              <a:t>TCMB başkanı başkanlık </a:t>
            </a:r>
            <a:r>
              <a:rPr lang="tr-TR" dirty="0" smtClean="0"/>
              <a:t>eder (TCMBK, md/17).  </a:t>
            </a:r>
          </a:p>
          <a:p>
            <a:endParaRPr lang="tr-TR" dirty="0"/>
          </a:p>
        </p:txBody>
      </p:sp>
    </p:spTree>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Buna göre TMSF başkanı;</a:t>
            </a:r>
          </a:p>
          <a:p>
            <a:pPr lvl="1"/>
            <a:r>
              <a:rPr lang="tr-TR" i="1" dirty="0" smtClean="0"/>
              <a:t>“... </a:t>
            </a:r>
            <a:endParaRPr lang="tr-TR" dirty="0" smtClean="0"/>
          </a:p>
          <a:p>
            <a:pPr lvl="1"/>
            <a:r>
              <a:rPr lang="tr-TR" i="1" dirty="0" smtClean="0"/>
              <a:t>Fon kurulu toplantılarının gündemini, gün ve saatini belirlemek, toplantıları idare etmek, gündeme alınmayan başvurular hakkında gerekli işlemleri yapmak ve bunlara ilişkin olarak Fon Kuruluna bilgi vermek,</a:t>
            </a:r>
            <a:endParaRPr lang="tr-TR" dirty="0" smtClean="0"/>
          </a:p>
          <a:p>
            <a:pPr lvl="1"/>
            <a:r>
              <a:rPr lang="tr-TR" i="1" dirty="0" smtClean="0"/>
              <a:t>Fon Kurulu kararlarının yayımlanmasını veya tebliğini sağlamak, bu kararların gereğinin yerine getirilmesini temin etmek ve uygulanmasını izlemek,</a:t>
            </a:r>
            <a:endParaRPr lang="tr-TR" dirty="0" smtClean="0"/>
          </a:p>
          <a:p>
            <a:pPr lvl="1"/>
            <a:r>
              <a:rPr lang="tr-TR" i="1" dirty="0" smtClean="0"/>
              <a:t>Hizmet birimlerinden gelen önerilere son şeklini vererek Fon Kuruluna sunmak,</a:t>
            </a:r>
            <a:endParaRPr lang="tr-TR" dirty="0" smtClean="0"/>
          </a:p>
        </p:txBody>
      </p:sp>
    </p:spTree>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904656"/>
          </a:xfrm>
        </p:spPr>
        <p:txBody>
          <a:bodyPr>
            <a:normAutofit/>
          </a:bodyPr>
          <a:lstStyle/>
          <a:p>
            <a:pPr lvl="1"/>
            <a:r>
              <a:rPr lang="tr-TR" i="1" dirty="0" smtClean="0"/>
              <a:t>Fon Kurulunun belirlediği stratejilere, amaç ve hedeflere uygun olarak, Fonun yıllık bütçesi ile malî tablolarını hazırlamak,</a:t>
            </a:r>
            <a:endParaRPr lang="tr-TR" dirty="0" smtClean="0"/>
          </a:p>
          <a:p>
            <a:pPr lvl="1"/>
            <a:r>
              <a:rPr lang="tr-TR" i="1" dirty="0" smtClean="0"/>
              <a:t>Hizmet birimlerinin verimli ve uyumlu bir biçimde çalışmasının en üst düzeyde organizasyonu ve koordinasyonunu sağlamak, Fon hizmet birimleri arasında çıkabilecek görev ve yetki sorunlarını çözmek,</a:t>
            </a:r>
            <a:endParaRPr lang="tr-TR" dirty="0" smtClean="0"/>
          </a:p>
          <a:p>
            <a:pPr lvl="1"/>
            <a:r>
              <a:rPr lang="tr-TR" i="1" dirty="0" smtClean="0"/>
              <a:t>Yıllık faaliyet raporlarını hazırlamak, amaç ve hedeflere, performans ölçütlerine göre faaliyetlerin değerlendirilmesini yaptırmak ve bunları Fon Kuruluna sunmak,</a:t>
            </a:r>
            <a:endParaRPr lang="tr-TR" dirty="0" smtClean="0"/>
          </a:p>
          <a:p>
            <a:pPr lvl="1"/>
            <a:endParaRPr lang="tr-TR" dirty="0" smtClean="0"/>
          </a:p>
          <a:p>
            <a:endParaRPr lang="tr-TR" dirty="0"/>
          </a:p>
        </p:txBody>
      </p:sp>
    </p:spTree>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pPr lvl="1"/>
            <a:r>
              <a:rPr lang="tr-TR" i="1" dirty="0" smtClean="0"/>
              <a:t>Fonun faaliyet gösterdiği alanda strateji, politikalar ve ilgili mevzuat ile Başkanlığın ve çalışanların performans ölçütleri hakkında değerlendirme yapmak,</a:t>
            </a:r>
            <a:endParaRPr lang="tr-TR" dirty="0" smtClean="0"/>
          </a:p>
          <a:p>
            <a:pPr lvl="1"/>
            <a:r>
              <a:rPr lang="tr-TR" i="1" dirty="0" smtClean="0"/>
              <a:t>Fonun diğer kuruluşlarla ilişkilerini yürütmek ve fonu temsil etmek.</a:t>
            </a:r>
            <a:endParaRPr lang="tr-TR" dirty="0" smtClean="0"/>
          </a:p>
          <a:p>
            <a:pPr lvl="1"/>
            <a:r>
              <a:rPr lang="tr-TR" i="1" dirty="0" smtClean="0"/>
              <a:t>Fon Kurulu tarafından atanması öngörülenler dışındaki Fon personelini atamak,</a:t>
            </a:r>
            <a:endParaRPr lang="tr-TR" dirty="0" smtClean="0"/>
          </a:p>
          <a:p>
            <a:pPr lvl="1"/>
            <a:r>
              <a:rPr lang="tr-TR" i="1" dirty="0" smtClean="0"/>
              <a:t>Fon Başkanı adına imzaya yetkili personelin görev ve yetki alanını belirlemek,</a:t>
            </a:r>
            <a:endParaRPr lang="tr-TR" dirty="0" smtClean="0"/>
          </a:p>
          <a:p>
            <a:pPr lvl="1"/>
            <a:r>
              <a:rPr lang="tr-TR" i="1" dirty="0" smtClean="0"/>
              <a:t>Fonun yönetim ve işleyişine ilişkin diğer görevleri yerine...”</a:t>
            </a:r>
            <a:r>
              <a:rPr lang="tr-TR" dirty="0" smtClean="0"/>
              <a:t> getirmekle görevlidir (BK, md. 118/2).</a:t>
            </a:r>
            <a:endParaRPr lang="tr-TR" dirty="0"/>
          </a:p>
        </p:txBody>
      </p:sp>
    </p:spTree>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764704"/>
            <a:ext cx="8229600" cy="5361459"/>
          </a:xfrm>
        </p:spPr>
        <p:txBody>
          <a:bodyPr/>
          <a:lstStyle/>
          <a:p>
            <a:r>
              <a:rPr lang="tr-TR" b="1" dirty="0" smtClean="0"/>
              <a:t>Başkan</a:t>
            </a:r>
            <a:r>
              <a:rPr lang="tr-TR" dirty="0" smtClean="0"/>
              <a:t>, mevzuatla yetkilendirildiği alanlardaki (fon kurulu yetkileri hariç) </a:t>
            </a:r>
            <a:r>
              <a:rPr lang="tr-TR" b="1" dirty="0" smtClean="0"/>
              <a:t>yetkisini</a:t>
            </a:r>
            <a:r>
              <a:rPr lang="tr-TR" dirty="0" smtClean="0"/>
              <a:t>, yazılı ve sınırları açıkça belli olmak kaydıyla, </a:t>
            </a:r>
            <a:r>
              <a:rPr lang="tr-TR" b="1" dirty="0" smtClean="0"/>
              <a:t>alt kademelere devredebilir</a:t>
            </a:r>
            <a:r>
              <a:rPr lang="tr-TR" dirty="0" smtClean="0"/>
              <a:t> (BK, md. 118/3).</a:t>
            </a:r>
          </a:p>
          <a:p>
            <a:endParaRPr lang="tr-TR" dirty="0"/>
          </a:p>
        </p:txBody>
      </p:sp>
    </p:spTree>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Başkan Yardımcısı</a:t>
            </a:r>
            <a:endParaRPr lang="tr-TR" dirty="0"/>
          </a:p>
        </p:txBody>
      </p:sp>
      <p:sp>
        <p:nvSpPr>
          <p:cNvPr id="3" name="2 İçerik Yer Tutucusu"/>
          <p:cNvSpPr>
            <a:spLocks noGrp="1"/>
          </p:cNvSpPr>
          <p:nvPr>
            <p:ph idx="1"/>
          </p:nvPr>
        </p:nvSpPr>
        <p:spPr/>
        <p:txBody>
          <a:bodyPr>
            <a:normAutofit/>
          </a:bodyPr>
          <a:lstStyle/>
          <a:p>
            <a:r>
              <a:rPr lang="tr-TR" dirty="0" smtClean="0"/>
              <a:t>Fon başkanına yürüteceği görevlerde yardımcı olması amacıyla, fon kurulu kararıyla </a:t>
            </a:r>
            <a:r>
              <a:rPr lang="tr-TR" b="1" dirty="0" smtClean="0"/>
              <a:t>iki başkan yardımcısı atanır</a:t>
            </a:r>
            <a:r>
              <a:rPr lang="tr-TR" dirty="0" smtClean="0"/>
              <a:t> (BK, md, 119/1). </a:t>
            </a:r>
          </a:p>
          <a:p>
            <a:r>
              <a:rPr lang="tr-TR" dirty="0" smtClean="0"/>
              <a:t>Başkan yardımcıları fon kuruluna seçileceklerde aranan </a:t>
            </a:r>
            <a:r>
              <a:rPr lang="tr-TR" b="1" dirty="0" smtClean="0"/>
              <a:t>şartları taşımak zorundadır</a:t>
            </a:r>
            <a:r>
              <a:rPr lang="tr-TR" dirty="0" smtClean="0"/>
              <a:t> (BK, md, 119/1). </a:t>
            </a:r>
          </a:p>
          <a:p>
            <a:endParaRPr lang="tr-TR" dirty="0"/>
          </a:p>
        </p:txBody>
      </p:sp>
    </p:spTree>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smtClean="0"/>
              <a:t>TMSF başkan yardımcıları </a:t>
            </a:r>
            <a:r>
              <a:rPr lang="tr-TR" dirty="0" smtClean="0"/>
              <a:t>da başkan gibi yetkilerini sınırları açıkça belli ve yazılı olmak kaydıyla yetkilerini </a:t>
            </a:r>
            <a:r>
              <a:rPr lang="tr-TR" b="1" dirty="0" smtClean="0"/>
              <a:t>alt kademedeki yöneticilere devredebilir</a:t>
            </a:r>
            <a:r>
              <a:rPr lang="tr-TR" dirty="0" smtClean="0"/>
              <a:t> (BK, md, 119/2).</a:t>
            </a:r>
            <a:endParaRPr lang="tr-TR" dirty="0"/>
          </a:p>
        </p:txBody>
      </p:sp>
    </p:spTree>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Başkanlık Müsteşarlığı</a:t>
            </a:r>
            <a:endParaRPr lang="tr-TR" dirty="0"/>
          </a:p>
        </p:txBody>
      </p:sp>
      <p:sp>
        <p:nvSpPr>
          <p:cNvPr id="3" name="2 İçerik Yer Tutucusu"/>
          <p:cNvSpPr>
            <a:spLocks noGrp="1"/>
          </p:cNvSpPr>
          <p:nvPr>
            <p:ph idx="1"/>
          </p:nvPr>
        </p:nvSpPr>
        <p:spPr>
          <a:xfrm>
            <a:off x="457200" y="1340768"/>
            <a:ext cx="8229600" cy="5184576"/>
          </a:xfrm>
        </p:spPr>
        <p:txBody>
          <a:bodyPr>
            <a:normAutofit/>
          </a:bodyPr>
          <a:lstStyle/>
          <a:p>
            <a:r>
              <a:rPr lang="tr-TR" dirty="0" smtClean="0"/>
              <a:t>BK md. 120/3’le </a:t>
            </a:r>
            <a:r>
              <a:rPr lang="tr-TR" dirty="0" err="1" smtClean="0"/>
              <a:t>TMSF’ye</a:t>
            </a:r>
            <a:r>
              <a:rPr lang="tr-TR" dirty="0" smtClean="0"/>
              <a:t> verilen yetkiye istinaden </a:t>
            </a:r>
            <a:r>
              <a:rPr lang="tr-TR" b="1" dirty="0" smtClean="0"/>
              <a:t>sayıları 15’i geçmemek üzere başkanlık müsteşarları</a:t>
            </a:r>
            <a:r>
              <a:rPr lang="tr-TR" dirty="0" smtClean="0"/>
              <a:t>nın atanabileceği düzenlenmiştir. </a:t>
            </a:r>
          </a:p>
          <a:p>
            <a:r>
              <a:rPr lang="tr-TR" dirty="0" smtClean="0"/>
              <a:t>Özellikle bankacılık sektörü dışında olan </a:t>
            </a:r>
            <a:r>
              <a:rPr lang="tr-TR" dirty="0" smtClean="0">
                <a:solidFill>
                  <a:srgbClr val="FF0000"/>
                </a:solidFill>
              </a:rPr>
              <a:t>hukuk, basın ve halkla ilişkiler, yönetim, finans ve dış ilişkiler gibi alanlarda </a:t>
            </a:r>
            <a:r>
              <a:rPr lang="tr-TR" dirty="0" smtClean="0"/>
              <a:t>TMSF başkanına yardımcı olmak üzere müsteşar atanması, yasa koyucunun </a:t>
            </a:r>
            <a:r>
              <a:rPr lang="tr-TR" dirty="0" err="1" smtClean="0"/>
              <a:t>BK’de</a:t>
            </a:r>
            <a:r>
              <a:rPr lang="tr-TR" dirty="0" smtClean="0"/>
              <a:t> ortaya koyduğu iradesini yansıtmaktadır. </a:t>
            </a:r>
            <a:endParaRPr lang="tr-TR" dirty="0"/>
          </a:p>
        </p:txBody>
      </p:sp>
    </p:spTree>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Müşavir atanacak olanların; yüksek öğretim kurumlarından </a:t>
            </a:r>
            <a:r>
              <a:rPr lang="tr-TR" b="1" dirty="0" smtClean="0"/>
              <a:t>en az lisans düzeyinde mezun </a:t>
            </a:r>
            <a:r>
              <a:rPr lang="tr-TR" dirty="0" smtClean="0"/>
              <a:t>ve </a:t>
            </a:r>
            <a:r>
              <a:rPr lang="tr-TR" b="1" dirty="0" smtClean="0"/>
              <a:t>on yıllık mesleki deneyime sahip olmaları </a:t>
            </a:r>
            <a:r>
              <a:rPr lang="tr-TR" dirty="0" smtClean="0"/>
              <a:t>şart koşulmuştur (TMSFTY, md. 12/2). </a:t>
            </a:r>
          </a:p>
          <a:p>
            <a:r>
              <a:rPr lang="tr-TR" dirty="0" smtClean="0"/>
              <a:t>Başkanlık müşavirlerinin </a:t>
            </a:r>
            <a:r>
              <a:rPr lang="tr-TR" b="1" dirty="0" smtClean="0"/>
              <a:t>görevleri</a:t>
            </a:r>
            <a:r>
              <a:rPr lang="tr-TR" dirty="0" smtClean="0"/>
              <a:t> sırasıyla şunlardır: </a:t>
            </a:r>
          </a:p>
          <a:p>
            <a:endParaRPr lang="tr-TR" dirty="0" smtClean="0"/>
          </a:p>
          <a:p>
            <a:endParaRPr lang="tr-TR" dirty="0"/>
          </a:p>
        </p:txBody>
      </p:sp>
    </p:spTree>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lnSpcReduction="10000"/>
          </a:bodyPr>
          <a:lstStyle/>
          <a:p>
            <a:r>
              <a:rPr lang="tr-TR" i="1" dirty="0" smtClean="0"/>
              <a:t>“...</a:t>
            </a:r>
            <a:endParaRPr lang="tr-TR" dirty="0" smtClean="0"/>
          </a:p>
          <a:p>
            <a:pPr lvl="0"/>
            <a:r>
              <a:rPr lang="tr-TR" i="1" dirty="0" err="1" smtClean="0"/>
              <a:t>TMSF’ye</a:t>
            </a:r>
            <a:r>
              <a:rPr lang="tr-TR" i="1" dirty="0" smtClean="0"/>
              <a:t>, </a:t>
            </a:r>
            <a:r>
              <a:rPr lang="tr-TR" i="1" dirty="0" err="1" smtClean="0"/>
              <a:t>BK’de</a:t>
            </a:r>
            <a:r>
              <a:rPr lang="tr-TR" i="1" dirty="0" smtClean="0"/>
              <a:t> ve diğer mevzuatta yer alan düzenlemeler hakkında danışmanlık hizmeti sunmak, </a:t>
            </a:r>
            <a:endParaRPr lang="tr-TR" dirty="0" smtClean="0"/>
          </a:p>
          <a:p>
            <a:pPr lvl="0"/>
            <a:r>
              <a:rPr lang="tr-TR" i="1" dirty="0" smtClean="0"/>
              <a:t>Uzmanlık alanlarında TMSF başkanı tarafından belirlenecek projeleri hazırlamak veya katkıda bulunmak, bu projeleri yürütmek veya yürütülmesine katkıda bulunmak,</a:t>
            </a:r>
            <a:endParaRPr lang="tr-TR" dirty="0" smtClean="0"/>
          </a:p>
          <a:p>
            <a:pPr lvl="0"/>
            <a:r>
              <a:rPr lang="tr-TR" i="1" dirty="0" smtClean="0"/>
              <a:t>Görevlendirilmeleri halinde diğer kurum ve kuruluşlarla TMSF arasındaki işbirliğini sağlamak,</a:t>
            </a:r>
            <a:endParaRPr lang="tr-TR" dirty="0" smtClean="0"/>
          </a:p>
          <a:p>
            <a:pPr lvl="0"/>
            <a:r>
              <a:rPr lang="tr-TR" i="1" dirty="0" smtClean="0"/>
              <a:t>TMSF başkanı tarafından verilen diğer görevleri yapmak...”</a:t>
            </a:r>
            <a:endParaRPr lang="tr-TR" dirty="0" smtClean="0"/>
          </a:p>
          <a:p>
            <a:endParaRPr lang="tr-TR" dirty="0"/>
          </a:p>
        </p:txBody>
      </p:sp>
    </p:spTree>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Hizmet Birimleri </a:t>
            </a:r>
            <a:endParaRPr lang="tr-TR" dirty="0"/>
          </a:p>
        </p:txBody>
      </p:sp>
      <p:sp>
        <p:nvSpPr>
          <p:cNvPr id="3" name="2 İçerik Yer Tutucusu"/>
          <p:cNvSpPr>
            <a:spLocks noGrp="1"/>
          </p:cNvSpPr>
          <p:nvPr>
            <p:ph idx="1"/>
          </p:nvPr>
        </p:nvSpPr>
        <p:spPr>
          <a:xfrm>
            <a:off x="457200" y="1196752"/>
            <a:ext cx="8229600" cy="5400600"/>
          </a:xfrm>
        </p:spPr>
        <p:txBody>
          <a:bodyPr>
            <a:normAutofit/>
          </a:bodyPr>
          <a:lstStyle/>
          <a:p>
            <a:r>
              <a:rPr lang="tr-TR" dirty="0" smtClean="0"/>
              <a:t>BK md. 120’de </a:t>
            </a:r>
            <a:r>
              <a:rPr lang="tr-TR" dirty="0" err="1" smtClean="0"/>
              <a:t>TMSF’nin</a:t>
            </a:r>
            <a:r>
              <a:rPr lang="tr-TR" dirty="0" smtClean="0"/>
              <a:t> hizmet birimlerinin; ana hizmet, danışma ve yardımcı hizmet birimlerinden oluştuğu düzenlenmiştir. </a:t>
            </a:r>
          </a:p>
          <a:p>
            <a:r>
              <a:rPr lang="tr-TR" dirty="0" smtClean="0"/>
              <a:t>Bunlar daire başkanlıkları şeklinde örgütlenmiştir (BK, md. 120/1).  </a:t>
            </a:r>
          </a:p>
          <a:p>
            <a:r>
              <a:rPr lang="tr-TR" dirty="0" smtClean="0"/>
              <a:t>Örgütlenen hizmet birimlerinin faaliyet alanları, görev ve fonksiyonları </a:t>
            </a:r>
            <a:r>
              <a:rPr lang="tr-TR" dirty="0" err="1" smtClean="0"/>
              <a:t>TMSF’nin</a:t>
            </a:r>
            <a:r>
              <a:rPr lang="tr-TR" dirty="0" smtClean="0"/>
              <a:t> teklifi ve </a:t>
            </a:r>
            <a:r>
              <a:rPr lang="tr-TR" b="1" dirty="0" smtClean="0">
                <a:solidFill>
                  <a:srgbClr val="7030A0"/>
                </a:solidFill>
              </a:rPr>
              <a:t>Cumhurbaşkanı kararıyla </a:t>
            </a:r>
            <a:r>
              <a:rPr lang="tr-TR" dirty="0" smtClean="0"/>
              <a:t>belirlenir (BK,md. 120/2). </a:t>
            </a:r>
          </a:p>
          <a:p>
            <a:endParaRPr lang="tr-T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a:bodyPr>
          <a:lstStyle/>
          <a:p>
            <a:r>
              <a:rPr lang="tr-TR" dirty="0" smtClean="0"/>
              <a:t>TCMB </a:t>
            </a:r>
            <a:r>
              <a:rPr lang="tr-TR" b="1" dirty="0" smtClean="0"/>
              <a:t>genel kurulunun görev ve yetkileri </a:t>
            </a:r>
            <a:r>
              <a:rPr lang="tr-TR" dirty="0" smtClean="0"/>
              <a:t>sırasıyla;</a:t>
            </a:r>
          </a:p>
          <a:p>
            <a:pPr lvl="1"/>
            <a:r>
              <a:rPr lang="tr-TR" dirty="0" smtClean="0"/>
              <a:t>Banka Meclisi tarafından verilen yıllık rapor ile Denetleme Kurulu raporunun tetkiki, </a:t>
            </a:r>
          </a:p>
          <a:p>
            <a:pPr lvl="1"/>
            <a:r>
              <a:rPr lang="tr-TR" dirty="0" smtClean="0"/>
              <a:t>Bankanın bilanço, kar ve zarar hesabının tetkiki ile karara bağlanması, </a:t>
            </a:r>
          </a:p>
          <a:p>
            <a:pPr lvl="1"/>
            <a:r>
              <a:rPr lang="tr-TR" dirty="0" smtClean="0"/>
              <a:t>Banka Meclisi üyelerinin ve Denetleme Kurulunun ibrası, </a:t>
            </a:r>
          </a:p>
          <a:p>
            <a:pPr lvl="1"/>
            <a:r>
              <a:rPr lang="tr-TR" dirty="0" smtClean="0"/>
              <a:t>Sermayenin artırılması,</a:t>
            </a:r>
          </a:p>
          <a:p>
            <a:pPr lvl="1"/>
            <a:r>
              <a:rPr lang="tr-TR" dirty="0" smtClean="0"/>
              <a:t>Esas mukavelede değişiklik yapılması,</a:t>
            </a:r>
          </a:p>
          <a:p>
            <a:pPr lvl="1"/>
            <a:r>
              <a:rPr lang="tr-TR" dirty="0" smtClean="0"/>
              <a:t>Bankanın tasfiyesi hakkında karar verilmesidir.</a:t>
            </a:r>
          </a:p>
          <a:p>
            <a:endParaRPr lang="tr-TR" dirty="0"/>
          </a:p>
        </p:txBody>
      </p:sp>
    </p:spTree>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Şekil 12 Tasarruf Mevduat Sigorta Fonu Hizmet Birimleri</a:t>
            </a:r>
            <a:endParaRPr lang="tr-TR" dirty="0"/>
          </a:p>
        </p:txBody>
      </p:sp>
      <p:graphicFrame>
        <p:nvGraphicFramePr>
          <p:cNvPr id="4" name="3 Diyagram"/>
          <p:cNvGraphicFramePr/>
          <p:nvPr/>
        </p:nvGraphicFramePr>
        <p:xfrm>
          <a:off x="683568" y="1628800"/>
          <a:ext cx="7920880" cy="34563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6024"/>
            <a:ext cx="8229600" cy="7029400"/>
          </a:xfrm>
        </p:spPr>
        <p:txBody>
          <a:bodyPr>
            <a:normAutofit/>
          </a:bodyPr>
          <a:lstStyle/>
          <a:p>
            <a:r>
              <a:rPr lang="tr-TR" dirty="0" smtClean="0"/>
              <a:t>Strateji geliştirme daire başkanlığı </a:t>
            </a:r>
            <a:r>
              <a:rPr lang="tr-TR" dirty="0" err="1" smtClean="0"/>
              <a:t>TMSF’nin</a:t>
            </a:r>
            <a:r>
              <a:rPr lang="tr-TR" dirty="0" smtClean="0"/>
              <a:t> bünyesinde ana hizmet birimi olarak kurulması gerekirken, ihtiyaca göre sayıları toplamı 15’i geçmemek üzere TMSF başkanına müşavir atanması mümkündür (BK, md. 120/3). </a:t>
            </a:r>
          </a:p>
          <a:p>
            <a:r>
              <a:rPr lang="tr-TR" dirty="0" smtClean="0"/>
              <a:t>Müşavirlerin; hukuk, basın ve halkla ilişkiler, yönetim ve finans gibi alanlarda atanması gerekmektedir. </a:t>
            </a:r>
          </a:p>
          <a:p>
            <a:r>
              <a:rPr lang="tr-TR" dirty="0" smtClean="0"/>
              <a:t>Görüldüğü üzere “gibi alanlar” lafzıyla kanunda müşavirlik alanları sınırlanmamıştır (BK, md. 120/3). </a:t>
            </a:r>
          </a:p>
          <a:p>
            <a:endParaRPr lang="tr-TR" dirty="0"/>
          </a:p>
        </p:txBody>
      </p:sp>
    </p:spTree>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lstStyle/>
          <a:p>
            <a:r>
              <a:rPr lang="tr-TR" dirty="0" smtClean="0"/>
              <a:t>Yasa koyucu, TMSF kapsamında insan kaynakları ve eğitim, idarî ve malî işler gibi eşdeğer faaliyetleri yürütmek üzere destek hizmetleri daire başkanlığı kurulması yönündeki iradesini mezkûr maddenin son fıkrasında belirtmiştir. </a:t>
            </a:r>
          </a:p>
          <a:p>
            <a:r>
              <a:rPr lang="tr-TR" dirty="0" smtClean="0"/>
              <a:t>Kurulması öngörülen daire başkanlıklarından biri, fon kurulunun özel büro hizmetlerini yürütmek üzere toplamda 4 adet olabilir (BK, md. 120/4).</a:t>
            </a:r>
          </a:p>
          <a:p>
            <a:endParaRPr lang="tr-TR" dirty="0"/>
          </a:p>
        </p:txBody>
      </p:sp>
    </p:spTree>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Tasarruf Mevduat Sigorta Fonunun Gelirleri ve Bütçesi </a:t>
            </a:r>
            <a:endParaRPr lang="tr-TR" dirty="0"/>
          </a:p>
        </p:txBody>
      </p:sp>
      <p:sp>
        <p:nvSpPr>
          <p:cNvPr id="3" name="2 İçerik Yer Tutucusu"/>
          <p:cNvSpPr>
            <a:spLocks noGrp="1"/>
          </p:cNvSpPr>
          <p:nvPr>
            <p:ph idx="1"/>
          </p:nvPr>
        </p:nvSpPr>
        <p:spPr/>
        <p:txBody>
          <a:bodyPr>
            <a:normAutofit/>
          </a:bodyPr>
          <a:lstStyle/>
          <a:p>
            <a:r>
              <a:rPr lang="tr-TR" dirty="0" err="1" smtClean="0"/>
              <a:t>TMSF’nin</a:t>
            </a:r>
            <a:r>
              <a:rPr lang="tr-TR" dirty="0" smtClean="0"/>
              <a:t> gelir kaynakları </a:t>
            </a:r>
            <a:r>
              <a:rPr lang="tr-TR" dirty="0" err="1" smtClean="0"/>
              <a:t>BK’de</a:t>
            </a:r>
            <a:r>
              <a:rPr lang="tr-TR" dirty="0" smtClean="0"/>
              <a:t> açıkça sayılmıştır (BK, md. 130).  </a:t>
            </a:r>
          </a:p>
          <a:p>
            <a:r>
              <a:rPr lang="tr-TR" dirty="0" smtClean="0"/>
              <a:t>TMSF, sigortaladığı mevduat ve katılım fonları karşılığında </a:t>
            </a:r>
            <a:r>
              <a:rPr lang="tr-TR" b="1" dirty="0" smtClean="0"/>
              <a:t>tahsil ettiği primler </a:t>
            </a:r>
            <a:r>
              <a:rPr lang="tr-TR" dirty="0" smtClean="0"/>
              <a:t>gelir kaynakları arasında önemli bir yer tutar (BK, md. 130/1-a). </a:t>
            </a:r>
          </a:p>
        </p:txBody>
      </p:sp>
    </p:spTree>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Diğer taraftan banka benzeri finans kuruluşlarına yatırılan ve sahiplerince 10 yıl aranmayan dolayısıyla </a:t>
            </a:r>
            <a:r>
              <a:rPr lang="tr-TR" b="1" dirty="0" smtClean="0"/>
              <a:t>zamanaşımına uğrayan mevduat, katılım fonu, emanet ve alacaklar diğer gelir kaynakları arasında </a:t>
            </a:r>
            <a:r>
              <a:rPr lang="tr-TR" dirty="0" smtClean="0"/>
              <a:t>yer alır (BK, md. 130/1-b). </a:t>
            </a:r>
          </a:p>
          <a:p>
            <a:r>
              <a:rPr lang="tr-TR" dirty="0" smtClean="0"/>
              <a:t>Bankaların kuruluşu sonrasında </a:t>
            </a:r>
            <a:r>
              <a:rPr lang="tr-TR" dirty="0" err="1" smtClean="0"/>
              <a:t>BDDK’den</a:t>
            </a:r>
            <a:r>
              <a:rPr lang="tr-TR" dirty="0" smtClean="0"/>
              <a:t> alınacak faaliyete geçme izninin şartları arasından yer alan ve </a:t>
            </a:r>
            <a:r>
              <a:rPr lang="tr-TR" b="1" dirty="0" smtClean="0"/>
              <a:t>asgarî sermayenin % 10’u tutarındaki sisteme giriş payı</a:t>
            </a:r>
            <a:r>
              <a:rPr lang="tr-TR" dirty="0" smtClean="0"/>
              <a:t> başka bir gelir kaynağıdır (BK, md. 130/1-c). </a:t>
            </a:r>
            <a:endParaRPr lang="tr-TR" dirty="0"/>
          </a:p>
        </p:txBody>
      </p:sp>
    </p:spTree>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lstStyle/>
          <a:p>
            <a:r>
              <a:rPr lang="tr-TR" dirty="0" smtClean="0"/>
              <a:t>Diğer gelirler ise şunlardan ibarettir:</a:t>
            </a:r>
          </a:p>
          <a:p>
            <a:pPr lvl="1"/>
            <a:r>
              <a:rPr lang="tr-TR" dirty="0" smtClean="0"/>
              <a:t>Bankaların sermaye paylarını edinim ve devirleri ile ilgili hükümler çerçevesinde, </a:t>
            </a:r>
            <a:r>
              <a:rPr lang="tr-TR" dirty="0" err="1" smtClean="0"/>
              <a:t>TMSF’ye</a:t>
            </a:r>
            <a:r>
              <a:rPr lang="tr-TR" dirty="0" smtClean="0"/>
              <a:t> yatırılacak tutarlar (BK, md. 130/1-d),</a:t>
            </a:r>
          </a:p>
          <a:p>
            <a:endParaRPr lang="tr-TR" dirty="0"/>
          </a:p>
        </p:txBody>
      </p:sp>
    </p:spTree>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pPr lvl="1"/>
            <a:r>
              <a:rPr lang="tr-TR" dirty="0" smtClean="0"/>
              <a:t>BK hükümlerine aykırılık dolayısıyla hükmolunacak adlî para cezalarının % 50’si ile verilecek idarî para cezalarının %90’ı (BK, md. 130/1-e),</a:t>
            </a:r>
          </a:p>
          <a:p>
            <a:pPr lvl="1"/>
            <a:r>
              <a:rPr lang="tr-TR" dirty="0" err="1" smtClean="0"/>
              <a:t>TMSF’ye</a:t>
            </a:r>
            <a:r>
              <a:rPr lang="tr-TR" dirty="0" smtClean="0"/>
              <a:t> ait mevcuttan elde edilen gelirler ile sair gelirler (BK, md. 130/1-f),</a:t>
            </a:r>
          </a:p>
          <a:p>
            <a:pPr lvl="1"/>
            <a:r>
              <a:rPr lang="tr-TR" dirty="0" smtClean="0"/>
              <a:t>Bankaların iradi tasfiyesi halinde gelir kaydedilecek değerler (BK, md. 130/1-g).</a:t>
            </a:r>
          </a:p>
          <a:p>
            <a:endParaRPr lang="tr-TR" dirty="0" smtClean="0"/>
          </a:p>
          <a:p>
            <a:endParaRPr lang="tr-TR" dirty="0"/>
          </a:p>
        </p:txBody>
      </p:sp>
    </p:spTree>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Gelirleri kanunda sıralanan TMSF, yine kanundan doğan görevlerini yerine getirmek suretiyle harcamalar yapmaktadır. </a:t>
            </a:r>
          </a:p>
          <a:p>
            <a:r>
              <a:rPr lang="tr-TR" dirty="0" smtClean="0"/>
              <a:t>Bu </a:t>
            </a:r>
            <a:r>
              <a:rPr lang="tr-TR" u="sng" dirty="0" smtClean="0"/>
              <a:t>harcamaların görevlerin gerektirdiği ölçüde serbestçe gerçekleşmesine izin verilir </a:t>
            </a:r>
            <a:r>
              <a:rPr lang="tr-TR" dirty="0" smtClean="0"/>
              <a:t>(BK, md. 129/2).  </a:t>
            </a:r>
          </a:p>
          <a:p>
            <a:r>
              <a:rPr lang="tr-TR" dirty="0" smtClean="0"/>
              <a:t>Bu nokta da </a:t>
            </a:r>
            <a:r>
              <a:rPr lang="tr-TR" dirty="0" err="1" smtClean="0"/>
              <a:t>TMSF’nin</a:t>
            </a:r>
            <a:r>
              <a:rPr lang="tr-TR" dirty="0" smtClean="0"/>
              <a:t> </a:t>
            </a:r>
            <a:r>
              <a:rPr lang="tr-TR" u="sng" dirty="0" smtClean="0"/>
              <a:t>harcamalarının, gelirler ile karşılanması esastır</a:t>
            </a:r>
            <a:r>
              <a:rPr lang="tr-TR" dirty="0" smtClean="0"/>
              <a:t> (BK, md. 129/1). </a:t>
            </a:r>
          </a:p>
          <a:p>
            <a:endParaRPr lang="tr-TR" dirty="0"/>
          </a:p>
        </p:txBody>
      </p:sp>
    </p:spTree>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Elbette gelir-gider dengesi bütçe yoluyla tespit edilmektedir. </a:t>
            </a:r>
          </a:p>
          <a:p>
            <a:r>
              <a:rPr lang="tr-TR" dirty="0" smtClean="0"/>
              <a:t>TMSF bir bütçeye sahiptir ve </a:t>
            </a:r>
            <a:r>
              <a:rPr lang="tr-TR" b="1" dirty="0" smtClean="0"/>
              <a:t>bütçe yılı takvim yılıdır </a:t>
            </a:r>
            <a:r>
              <a:rPr lang="tr-TR" dirty="0" smtClean="0"/>
              <a:t>(BK, md. 129/1). </a:t>
            </a:r>
          </a:p>
          <a:p>
            <a:r>
              <a:rPr lang="tr-TR" dirty="0" err="1" smtClean="0"/>
              <a:t>TMSF’nin</a:t>
            </a:r>
            <a:r>
              <a:rPr lang="tr-TR" dirty="0" smtClean="0"/>
              <a:t> yıllık bütçesinden yapılan giderler, </a:t>
            </a:r>
            <a:r>
              <a:rPr lang="tr-TR" dirty="0" err="1" smtClean="0"/>
              <a:t>TMSF’nin</a:t>
            </a:r>
            <a:r>
              <a:rPr lang="tr-TR" dirty="0" smtClean="0"/>
              <a:t> stratejik plânları ve performans hedefleri ile örtüşmelidir (BK, md. 129/4).</a:t>
            </a:r>
          </a:p>
          <a:p>
            <a:endParaRPr lang="tr-TR" dirty="0"/>
          </a:p>
        </p:txBody>
      </p:sp>
    </p:spTree>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53752"/>
            <a:ext cx="8229600" cy="1143000"/>
          </a:xfrm>
        </p:spPr>
        <p:txBody>
          <a:bodyPr>
            <a:normAutofit fontScale="90000"/>
          </a:bodyPr>
          <a:lstStyle/>
          <a:p>
            <a:r>
              <a:rPr lang="tr-TR" b="1" dirty="0" smtClean="0"/>
              <a:t>Şekil 13 Tasarruf Mevduat Sigorta Fonunun Teşkilat Şeması</a:t>
            </a:r>
            <a:endParaRPr lang="tr-TR" dirty="0"/>
          </a:p>
        </p:txBody>
      </p:sp>
      <p:graphicFrame>
        <p:nvGraphicFramePr>
          <p:cNvPr id="4" name="3 Diyagram"/>
          <p:cNvGraphicFramePr/>
          <p:nvPr/>
        </p:nvGraphicFramePr>
        <p:xfrm>
          <a:off x="-756592" y="1196752"/>
          <a:ext cx="11305256" cy="56612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 Meclisi ve Para Politikası Kurulu</a:t>
            </a:r>
            <a:endParaRPr lang="tr-TR" dirty="0"/>
          </a:p>
        </p:txBody>
      </p:sp>
      <p:sp>
        <p:nvSpPr>
          <p:cNvPr id="3" name="2 İçerik Yer Tutucusu"/>
          <p:cNvSpPr>
            <a:spLocks noGrp="1"/>
          </p:cNvSpPr>
          <p:nvPr>
            <p:ph idx="1"/>
          </p:nvPr>
        </p:nvSpPr>
        <p:spPr/>
        <p:txBody>
          <a:bodyPr>
            <a:normAutofit/>
          </a:bodyPr>
          <a:lstStyle/>
          <a:p>
            <a:r>
              <a:rPr lang="tr-TR" dirty="0" smtClean="0"/>
              <a:t>Banka meclisi; </a:t>
            </a:r>
            <a:r>
              <a:rPr lang="tr-TR" b="1" dirty="0" smtClean="0"/>
              <a:t>başkan (guvernör)</a:t>
            </a:r>
            <a:r>
              <a:rPr lang="tr-TR" dirty="0" smtClean="0"/>
              <a:t> ile genel kurulca seçilecek altı üyeden kurulur (TCMBK, md 19/1). </a:t>
            </a:r>
          </a:p>
          <a:p>
            <a:r>
              <a:rPr lang="tr-TR" dirty="0" smtClean="0"/>
              <a:t>Dolayısıyla </a:t>
            </a:r>
            <a:r>
              <a:rPr lang="tr-TR" b="1" dirty="0" smtClean="0"/>
              <a:t>banka meclisi üye sayısı </a:t>
            </a:r>
            <a:r>
              <a:rPr lang="tr-TR" b="1" dirty="0" smtClean="0">
                <a:solidFill>
                  <a:srgbClr val="FF0000"/>
                </a:solidFill>
              </a:rPr>
              <a:t>7’</a:t>
            </a:r>
            <a:r>
              <a:rPr lang="tr-TR" dirty="0" smtClean="0"/>
              <a:t>dir. </a:t>
            </a:r>
          </a:p>
          <a:p>
            <a:r>
              <a:rPr lang="tr-TR" dirty="0" smtClean="0"/>
              <a:t>Başkan, banka meclisinin de başkanıdır (TCMBK, md 19/3). </a:t>
            </a:r>
          </a:p>
          <a:p>
            <a:r>
              <a:rPr lang="tr-TR" dirty="0" smtClean="0"/>
              <a:t>Başkaca resmi görevlerde bulunanlar banka meclis üyesi olamaz (TCMBK, md 19/1). </a:t>
            </a:r>
          </a:p>
        </p:txBody>
      </p:sp>
    </p:spTree>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Bankacılık Sektöründe Yer Alan Mesleki Birlikler</a:t>
            </a:r>
            <a:br>
              <a:rPr lang="tr-TR" b="1" dirty="0" smtClean="0"/>
            </a:b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Genel Olarak </a:t>
            </a:r>
            <a:endParaRPr lang="tr-TR" dirty="0"/>
          </a:p>
        </p:txBody>
      </p:sp>
      <p:sp>
        <p:nvSpPr>
          <p:cNvPr id="3" name="2 İçerik Yer Tutucusu"/>
          <p:cNvSpPr>
            <a:spLocks noGrp="1"/>
          </p:cNvSpPr>
          <p:nvPr>
            <p:ph idx="1"/>
          </p:nvPr>
        </p:nvSpPr>
        <p:spPr/>
        <p:txBody>
          <a:bodyPr>
            <a:normAutofit/>
          </a:bodyPr>
          <a:lstStyle/>
          <a:p>
            <a:r>
              <a:rPr lang="tr-TR" dirty="0" smtClean="0"/>
              <a:t>Kanun kapsamında yer alan ve bankaların kanunen üye olmak zorunda oldukları birlikler </a:t>
            </a:r>
            <a:r>
              <a:rPr lang="tr-TR" dirty="0" err="1" smtClean="0"/>
              <a:t>BK’nin</a:t>
            </a:r>
            <a:r>
              <a:rPr lang="tr-TR" dirty="0" smtClean="0"/>
              <a:t> 79 ile 81’inci maddeleri arasında düzenlenmiştir. </a:t>
            </a:r>
          </a:p>
          <a:p>
            <a:r>
              <a:rPr lang="tr-TR" dirty="0" smtClean="0"/>
              <a:t>Sektörde yer alan mesleki birlikler; Türkiye Bankalar Birliği (</a:t>
            </a:r>
            <a:r>
              <a:rPr lang="tr-TR" b="1" dirty="0" smtClean="0"/>
              <a:t>TBB</a:t>
            </a:r>
            <a:r>
              <a:rPr lang="tr-TR" dirty="0" smtClean="0"/>
              <a:t>) ve Türkiye Katılım Bankaları Birliği’dir (</a:t>
            </a:r>
            <a:r>
              <a:rPr lang="tr-TR" b="1" dirty="0" smtClean="0"/>
              <a:t>TKBB</a:t>
            </a:r>
            <a:r>
              <a:rPr lang="tr-TR" dirty="0" smtClean="0"/>
              <a:t>). </a:t>
            </a:r>
          </a:p>
          <a:p>
            <a:endParaRPr lang="tr-TR" dirty="0"/>
          </a:p>
        </p:txBody>
      </p:sp>
    </p:spTree>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normAutofit/>
          </a:bodyPr>
          <a:lstStyle/>
          <a:p>
            <a:r>
              <a:rPr lang="tr-TR" dirty="0" smtClean="0"/>
              <a:t>Her iki birliğin </a:t>
            </a:r>
            <a:r>
              <a:rPr lang="tr-TR" b="1" dirty="0" smtClean="0"/>
              <a:t>kamu tüzel kişiliğe sahip </a:t>
            </a:r>
            <a:r>
              <a:rPr lang="tr-TR" dirty="0" smtClean="0"/>
              <a:t>oldukları ayrıca kamu kurumu niteliğinde olduklarına kanunda yer verilmiştir (BK, md. 79). </a:t>
            </a:r>
          </a:p>
          <a:p>
            <a:r>
              <a:rPr lang="tr-TR" dirty="0" smtClean="0"/>
              <a:t>Ancak kanuni düzenlemede bunlara “</a:t>
            </a:r>
            <a:r>
              <a:rPr lang="tr-TR" b="1" dirty="0" smtClean="0"/>
              <a:t>kuruluş birlikleri</a:t>
            </a:r>
            <a:r>
              <a:rPr lang="tr-TR" dirty="0" smtClean="0"/>
              <a:t>” adı verilmiş ve her iki banka birliği ortak hükümlerle düzenlenmiştir. </a:t>
            </a:r>
          </a:p>
        </p:txBody>
      </p:sp>
    </p:spTree>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lstStyle/>
          <a:p>
            <a:r>
              <a:rPr lang="tr-TR" dirty="0" err="1" smtClean="0"/>
              <a:t>BK’nin</a:t>
            </a:r>
            <a:r>
              <a:rPr lang="tr-TR" dirty="0" smtClean="0"/>
              <a:t> 79’uncu maddesinde; </a:t>
            </a:r>
            <a:r>
              <a:rPr lang="tr-TR" dirty="0" smtClean="0">
                <a:solidFill>
                  <a:srgbClr val="FF0000"/>
                </a:solidFill>
              </a:rPr>
              <a:t>mevduat, kalkınma ve yatırım bankaları</a:t>
            </a:r>
            <a:r>
              <a:rPr lang="tr-TR" dirty="0" smtClean="0"/>
              <a:t>nın </a:t>
            </a:r>
            <a:r>
              <a:rPr lang="tr-TR" u="sng" dirty="0" smtClean="0">
                <a:effectLst>
                  <a:outerShdw blurRad="38100" dist="38100" dir="2700000" algn="tl">
                    <a:srgbClr val="000000">
                      <a:alpha val="43137"/>
                    </a:srgbClr>
                  </a:outerShdw>
                </a:effectLst>
              </a:rPr>
              <a:t>faaliyet izni aldıktan sonraki 1 ay içerisinde</a:t>
            </a:r>
            <a:r>
              <a:rPr lang="tr-TR" dirty="0" smtClean="0"/>
              <a:t> </a:t>
            </a:r>
            <a:r>
              <a:rPr lang="tr-TR" dirty="0" smtClean="0">
                <a:effectLst>
                  <a:outerShdw blurRad="38100" dist="38100" dir="2700000" algn="tl">
                    <a:srgbClr val="000000">
                      <a:alpha val="43137"/>
                    </a:srgbClr>
                  </a:outerShdw>
                </a:effectLst>
              </a:rPr>
              <a:t>TBB’ye üye olmak zorunda olduğu düzenlenmiş</a:t>
            </a:r>
            <a:r>
              <a:rPr lang="tr-TR" dirty="0" smtClean="0"/>
              <a:t>tir. </a:t>
            </a:r>
          </a:p>
          <a:p>
            <a:r>
              <a:rPr lang="tr-TR" b="1" dirty="0" smtClean="0"/>
              <a:t>Katılım bankaları </a:t>
            </a:r>
            <a:r>
              <a:rPr lang="tr-TR" dirty="0" smtClean="0"/>
              <a:t>ise yine faaliyete başlama izni aldıkları tarihten itibaren </a:t>
            </a:r>
            <a:r>
              <a:rPr lang="tr-TR" u="sng" dirty="0" smtClean="0">
                <a:effectLst>
                  <a:outerShdw blurRad="38100" dist="38100" dir="2700000" algn="tl">
                    <a:srgbClr val="000000">
                      <a:alpha val="43137"/>
                    </a:srgbClr>
                  </a:outerShdw>
                </a:effectLst>
              </a:rPr>
              <a:t>1 ay içinde </a:t>
            </a:r>
            <a:r>
              <a:rPr lang="tr-TR" u="sng" dirty="0" err="1" smtClean="0">
                <a:effectLst>
                  <a:outerShdw blurRad="38100" dist="38100" dir="2700000" algn="tl">
                    <a:srgbClr val="000000">
                      <a:alpha val="43137"/>
                    </a:srgbClr>
                  </a:outerShdw>
                </a:effectLst>
              </a:rPr>
              <a:t>TKBB’ye</a:t>
            </a:r>
            <a:r>
              <a:rPr lang="tr-TR" u="sng" dirty="0" smtClean="0">
                <a:effectLst>
                  <a:outerShdw blurRad="38100" dist="38100" dir="2700000" algn="tl">
                    <a:srgbClr val="000000">
                      <a:alpha val="43137"/>
                    </a:srgbClr>
                  </a:outerShdw>
                </a:effectLst>
              </a:rPr>
              <a:t> üye olmaları yasal zorunluluktur</a:t>
            </a:r>
            <a:r>
              <a:rPr lang="tr-TR" dirty="0" smtClean="0"/>
              <a:t>.</a:t>
            </a:r>
          </a:p>
          <a:p>
            <a:endParaRPr lang="tr-TR" dirty="0"/>
          </a:p>
        </p:txBody>
      </p:sp>
    </p:spTree>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Kanunun devam eden 80’inci maddesinde kuruluş birliklerinin </a:t>
            </a:r>
            <a:r>
              <a:rPr lang="tr-TR" b="1" dirty="0" smtClean="0"/>
              <a:t>görevleri sıralanmıştır. </a:t>
            </a:r>
          </a:p>
          <a:p>
            <a:endParaRPr lang="tr-TR" dirty="0"/>
          </a:p>
        </p:txBody>
      </p:sp>
    </p:spTree>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8032"/>
            <a:ext cx="8229600" cy="6453336"/>
          </a:xfrm>
        </p:spPr>
        <p:txBody>
          <a:bodyPr>
            <a:normAutofit fontScale="92500" lnSpcReduction="10000"/>
          </a:bodyPr>
          <a:lstStyle/>
          <a:p>
            <a:r>
              <a:rPr lang="tr-TR" dirty="0" smtClean="0"/>
              <a:t>Bunlar sırasıyla; </a:t>
            </a:r>
          </a:p>
          <a:p>
            <a:pPr lvl="1"/>
            <a:r>
              <a:rPr lang="tr-TR" i="1" dirty="0" smtClean="0"/>
              <a:t>“…</a:t>
            </a:r>
            <a:endParaRPr lang="tr-TR" dirty="0" smtClean="0"/>
          </a:p>
          <a:p>
            <a:pPr lvl="1"/>
            <a:r>
              <a:rPr lang="tr-TR" i="1" dirty="0" smtClean="0"/>
              <a:t>Mesleğin gelişmesini temin etmek,</a:t>
            </a:r>
            <a:endParaRPr lang="tr-TR" dirty="0" smtClean="0"/>
          </a:p>
          <a:p>
            <a:pPr lvl="1"/>
            <a:r>
              <a:rPr lang="tr-TR" i="1" dirty="0" smtClean="0"/>
              <a:t>Meslek ilkelerini belirlemek suretiyle üyelerin birlik ve mesleğin gerektirdiği vakar ve disiplin içinde ekonominin ihtiyaçlarına uygun olarak çalışmalarını sağlamak,</a:t>
            </a:r>
            <a:endParaRPr lang="tr-TR" dirty="0" smtClean="0"/>
          </a:p>
          <a:p>
            <a:pPr lvl="1"/>
            <a:r>
              <a:rPr lang="tr-TR" i="1" dirty="0" smtClean="0"/>
              <a:t>Üye banka mensuplarının uyacakları meslek ilkeleri ve standartlarını Kurumun uygun görüşünü alarak belirlemek, </a:t>
            </a:r>
            <a:endParaRPr lang="tr-TR" dirty="0" smtClean="0"/>
          </a:p>
          <a:p>
            <a:pPr lvl="1"/>
            <a:r>
              <a:rPr lang="tr-TR" i="1" dirty="0" smtClean="0"/>
              <a:t>İlgili mevzuat uyarınca alınan kararlar ile Kurumca alınması istenilen tedbirlerin uygulanmasını takip etmek,</a:t>
            </a:r>
            <a:endParaRPr lang="tr-TR" dirty="0" smtClean="0"/>
          </a:p>
          <a:p>
            <a:pPr lvl="1"/>
            <a:r>
              <a:rPr lang="tr-TR" i="1" dirty="0" smtClean="0"/>
              <a:t>Üyeleri arasında haksız rekabeti önlemek amacıyla gerekli her türlü tedbiri almak ve uygulamak,</a:t>
            </a:r>
            <a:endParaRPr lang="tr-TR" dirty="0" smtClean="0"/>
          </a:p>
          <a:p>
            <a:pPr lvl="1"/>
            <a:endParaRPr lang="tr-TR" dirty="0" smtClean="0"/>
          </a:p>
        </p:txBody>
      </p:sp>
    </p:spTree>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453336"/>
          </a:xfrm>
        </p:spPr>
        <p:txBody>
          <a:bodyPr>
            <a:normAutofit fontScale="92500" lnSpcReduction="20000"/>
          </a:bodyPr>
          <a:lstStyle/>
          <a:p>
            <a:pPr lvl="1"/>
            <a:r>
              <a:rPr lang="tr-TR" i="1" dirty="0" smtClean="0"/>
              <a:t>Üyelerin ilân ve reklamlarında uyacakları esas ve şartları tür, şekil, nitelik ve miktarları itibarıyla Kurumun uygun görüşünü alarak tespit etmek,</a:t>
            </a:r>
            <a:endParaRPr lang="tr-TR" dirty="0" smtClean="0"/>
          </a:p>
          <a:p>
            <a:pPr lvl="1"/>
            <a:r>
              <a:rPr lang="tr-TR" i="1" dirty="0" smtClean="0"/>
              <a:t>Kurum ile işbirliği yapmak suretiyle bankalar arasında ortak projelere ilişkin işbirliğini temin etmek,</a:t>
            </a:r>
            <a:endParaRPr lang="tr-TR" dirty="0" smtClean="0"/>
          </a:p>
          <a:p>
            <a:pPr lvl="1"/>
            <a:r>
              <a:rPr lang="tr-TR" i="1" dirty="0" smtClean="0"/>
              <a:t>Üyelerinin ortak menfaatlerini ilgilendiren konularda yönetim kurulu kararına istinaden dava açmak,</a:t>
            </a:r>
            <a:endParaRPr lang="tr-TR" dirty="0" smtClean="0"/>
          </a:p>
          <a:p>
            <a:pPr lvl="1"/>
            <a:r>
              <a:rPr lang="tr-TR" i="1" dirty="0" smtClean="0"/>
              <a:t>Müşteri haklarına dair hükümlerde öngörülen sözleşmelerin şekil ve içeriklerine ilişkin usul ve esasları belirlemek,</a:t>
            </a:r>
            <a:endParaRPr lang="tr-TR" dirty="0" smtClean="0"/>
          </a:p>
          <a:p>
            <a:pPr lvl="1"/>
            <a:r>
              <a:rPr lang="tr-TR" i="1" dirty="0" smtClean="0"/>
              <a:t>4077 sayılı Tüketicinin Korunması Hakkında Kanun hükümleri ve diğer kanunlarla tanınmış müracaat hakları saklı kalmak kaydıyla üyeler ve bireysel müşterileri arasındaki ihtilafların değerlendirilmesi ve çözüme kavuşturulmasını temin etmek üzere hazırlayacakları ve Kurulca onaylanan usul ve esaslar dâhilinde hakem heyeti oluşturmaktır.”</a:t>
            </a:r>
            <a:endParaRPr lang="tr-TR" dirty="0" smtClean="0"/>
          </a:p>
          <a:p>
            <a:endParaRPr lang="tr-TR" dirty="0"/>
          </a:p>
        </p:txBody>
      </p:sp>
    </p:spTree>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Kuruluş Birliklerinin Organları ve Statüleri</a:t>
            </a:r>
            <a:endParaRPr lang="tr-TR" dirty="0"/>
          </a:p>
        </p:txBody>
      </p:sp>
      <p:sp>
        <p:nvSpPr>
          <p:cNvPr id="3" name="2 İçerik Yer Tutucusu"/>
          <p:cNvSpPr>
            <a:spLocks noGrp="1"/>
          </p:cNvSpPr>
          <p:nvPr>
            <p:ph idx="1"/>
          </p:nvPr>
        </p:nvSpPr>
        <p:spPr/>
        <p:txBody>
          <a:bodyPr>
            <a:normAutofit lnSpcReduction="10000"/>
          </a:bodyPr>
          <a:lstStyle/>
          <a:p>
            <a:r>
              <a:rPr lang="tr-TR" dirty="0" smtClean="0"/>
              <a:t>TBB ve </a:t>
            </a:r>
            <a:r>
              <a:rPr lang="tr-TR" dirty="0" err="1" smtClean="0"/>
              <a:t>TKBB’nin</a:t>
            </a:r>
            <a:r>
              <a:rPr lang="tr-TR" dirty="0" smtClean="0"/>
              <a:t> organları </a:t>
            </a:r>
            <a:r>
              <a:rPr lang="tr-TR" dirty="0" err="1" smtClean="0"/>
              <a:t>BK’de</a:t>
            </a:r>
            <a:r>
              <a:rPr lang="tr-TR" dirty="0" smtClean="0"/>
              <a:t> doğrudan düzenlenmemiştir. </a:t>
            </a:r>
          </a:p>
          <a:p>
            <a:r>
              <a:rPr lang="tr-TR" dirty="0" smtClean="0"/>
              <a:t>Bu açıdan yasa koyucu kuruluş birliklerine ait organları, çalışma esasları ve faaliyetlerinin kapsamını, kuruluş birliklerinin görüşünü de almak suretiyle BDDK tarafından yapılacak öneri üzerine </a:t>
            </a:r>
            <a:r>
              <a:rPr lang="tr-TR" b="1" u="sng" dirty="0" smtClean="0">
                <a:solidFill>
                  <a:srgbClr val="FF0000"/>
                </a:solidFill>
              </a:rPr>
              <a:t>Cumhurbaşkanı</a:t>
            </a:r>
            <a:r>
              <a:rPr lang="tr-TR" u="sng" dirty="0" smtClean="0"/>
              <a:t> </a:t>
            </a:r>
            <a:r>
              <a:rPr lang="tr-TR" u="sng" dirty="0" smtClean="0"/>
              <a:t>kararıyla yürürlüğe girecek</a:t>
            </a:r>
            <a:r>
              <a:rPr lang="tr-TR" dirty="0" smtClean="0"/>
              <a:t> </a:t>
            </a:r>
            <a:r>
              <a:rPr lang="tr-TR" b="1" dirty="0" smtClean="0"/>
              <a:t>statülerinde gösterileceğini kararlaştırmıştır</a:t>
            </a:r>
            <a:r>
              <a:rPr lang="tr-TR" dirty="0" smtClean="0"/>
              <a:t> (BK, md. 81/2). </a:t>
            </a:r>
            <a:endParaRPr lang="tr-TR" dirty="0"/>
          </a:p>
        </p:txBody>
      </p:sp>
    </p:spTree>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836712"/>
            <a:ext cx="8229600" cy="5289451"/>
          </a:xfrm>
        </p:spPr>
        <p:txBody>
          <a:bodyPr/>
          <a:lstStyle/>
          <a:p>
            <a:r>
              <a:rPr lang="tr-TR" dirty="0" smtClean="0"/>
              <a:t>Bu açıdan kuruluş birliklerinin organları aşağıda Şekil 14’de verilmiştir. </a:t>
            </a:r>
          </a:p>
          <a:p>
            <a:r>
              <a:rPr lang="tr-TR" dirty="0" smtClean="0"/>
              <a:t>Kuruluş birliklerine üye olan bankalar, </a:t>
            </a:r>
            <a:r>
              <a:rPr lang="tr-TR" dirty="0" smtClean="0">
                <a:solidFill>
                  <a:srgbClr val="FF0000"/>
                </a:solidFill>
                <a:effectLst>
                  <a:outerShdw blurRad="38100" dist="38100" dir="2700000" algn="tl">
                    <a:srgbClr val="000000">
                      <a:alpha val="43137"/>
                    </a:srgbClr>
                  </a:outerShdw>
                </a:effectLst>
              </a:rPr>
              <a:t>birliklerin statüsüne ve birlikler tarafından alınacak karar ve tedbirlere </a:t>
            </a:r>
            <a:r>
              <a:rPr lang="tr-TR" b="1" u="sng" dirty="0" smtClean="0">
                <a:effectLst>
                  <a:outerShdw blurRad="38100" dist="38100" dir="2700000" algn="tl">
                    <a:srgbClr val="000000">
                      <a:alpha val="43137"/>
                    </a:srgbClr>
                  </a:outerShdw>
                </a:effectLst>
              </a:rPr>
              <a:t>uymak zorundadırlar</a:t>
            </a:r>
            <a:r>
              <a:rPr lang="tr-TR" dirty="0" smtClean="0"/>
              <a:t> (BK, md. 81/2).</a:t>
            </a:r>
            <a:endParaRPr lang="tr-TR" dirty="0"/>
          </a:p>
        </p:txBody>
      </p:sp>
    </p:spTree>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Kuruluş birliklerinin yürütmüş olduğu faaliyetler nedeniyle yapmış olduğu </a:t>
            </a:r>
            <a:r>
              <a:rPr lang="tr-TR" b="1" dirty="0" smtClean="0"/>
              <a:t>giderler</a:t>
            </a:r>
            <a:r>
              <a:rPr lang="tr-TR" dirty="0" smtClean="0"/>
              <a:t>, üye bankaların statüleri gereğince sahip oldukları </a:t>
            </a:r>
            <a:r>
              <a:rPr lang="tr-TR" i="1" u="sng" dirty="0" smtClean="0"/>
              <a:t>oy sayısına göre üye bankalara dağıtılır</a:t>
            </a:r>
            <a:r>
              <a:rPr lang="tr-TR" dirty="0" smtClean="0"/>
              <a:t>. </a:t>
            </a:r>
          </a:p>
          <a:p>
            <a:r>
              <a:rPr lang="tr-TR" dirty="0" smtClean="0"/>
              <a:t>Üye bankalar, giderlerden kendilerine düşen payları, </a:t>
            </a:r>
            <a:r>
              <a:rPr lang="tr-TR" u="sng" dirty="0" smtClean="0"/>
              <a:t>statülerde belirtilen süre içinde ödemek zorundadır</a:t>
            </a:r>
            <a:r>
              <a:rPr lang="tr-TR" dirty="0" smtClean="0"/>
              <a:t> (BK, md. 81/2). </a:t>
            </a:r>
          </a:p>
          <a:p>
            <a:endParaRPr lang="tr-T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b="1" dirty="0" smtClean="0"/>
              <a:t>Banka meclis üyeleri ticaretle uğraşamazlar </a:t>
            </a:r>
            <a:r>
              <a:rPr lang="tr-TR" dirty="0" smtClean="0"/>
              <a:t>ya da ticari bankaların ve diğer ticaret </a:t>
            </a:r>
            <a:r>
              <a:rPr lang="tr-TR" b="1" dirty="0" smtClean="0"/>
              <a:t>şirketlerinin hissedarı olamaz</a:t>
            </a:r>
            <a:r>
              <a:rPr lang="tr-TR" dirty="0" smtClean="0"/>
              <a:t>lar (TCMBK, md 19/1). </a:t>
            </a:r>
          </a:p>
          <a:p>
            <a:r>
              <a:rPr lang="tr-TR" dirty="0" smtClean="0"/>
              <a:t>Ancak banka meclis üyeleri kâr amacı gütmeyen kooperatiflere ortak olabilirler ya da hayır amaçlı, sosyal ve eğitim işlerine özgü faaliyette bulunan vakıflarda görev alabilirler (TCMBK, md 19/1). </a:t>
            </a:r>
            <a:endParaRPr lang="tr-TR" dirty="0"/>
          </a:p>
        </p:txBody>
      </p:sp>
    </p:spTree>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71797"/>
            <a:ext cx="8229600" cy="5937523"/>
          </a:xfrm>
        </p:spPr>
        <p:txBody>
          <a:bodyPr>
            <a:normAutofit/>
          </a:bodyPr>
          <a:lstStyle/>
          <a:p>
            <a:r>
              <a:rPr lang="tr-TR" dirty="0" smtClean="0"/>
              <a:t>Yapılan giderlere katılmak zorunda oldukları payları, belirlenen süre içinde ödenmeyen bankalardan icra yoluyla tahsil edilir (BK, md. 81/2). </a:t>
            </a:r>
          </a:p>
          <a:p>
            <a:r>
              <a:rPr lang="tr-TR" dirty="0" smtClean="0"/>
              <a:t>Kuruluş birliklerince alınmış genel ya da özel nitelikteki </a:t>
            </a:r>
            <a:r>
              <a:rPr lang="tr-TR" dirty="0" smtClean="0">
                <a:solidFill>
                  <a:srgbClr val="FF0000"/>
                </a:solidFill>
              </a:rPr>
              <a:t>kararlara ya da tedbirlere, tümüyle ve zamanında uymayan üye bankalar </a:t>
            </a:r>
            <a:r>
              <a:rPr lang="tr-TR" dirty="0" smtClean="0"/>
              <a:t>hakkında, kuruluş birlik yönetim kurullarınca alınacak kararla, </a:t>
            </a:r>
            <a:r>
              <a:rPr lang="tr-TR" b="1" dirty="0" smtClean="0"/>
              <a:t>2.000 TL’den 20.000 TL’ye kadar idarî para cezası </a:t>
            </a:r>
            <a:r>
              <a:rPr lang="tr-TR" dirty="0" smtClean="0"/>
              <a:t>uygulanabilir (BK, md. 81/3).</a:t>
            </a:r>
            <a:endParaRPr lang="tr-TR" dirty="0"/>
          </a:p>
        </p:txBody>
      </p:sp>
    </p:spTree>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16632"/>
            <a:ext cx="8229600" cy="1143000"/>
          </a:xfrm>
        </p:spPr>
        <p:txBody>
          <a:bodyPr>
            <a:normAutofit fontScale="90000"/>
          </a:bodyPr>
          <a:lstStyle/>
          <a:p>
            <a:r>
              <a:rPr lang="tr-TR" b="1" dirty="0" smtClean="0"/>
              <a:t>Şekil 14 Kuruluş Birliklerinin Organları</a:t>
            </a:r>
            <a:endParaRPr lang="tr-TR" dirty="0"/>
          </a:p>
        </p:txBody>
      </p:sp>
      <p:graphicFrame>
        <p:nvGraphicFramePr>
          <p:cNvPr id="4" name="3 Diyagram"/>
          <p:cNvGraphicFramePr/>
          <p:nvPr/>
        </p:nvGraphicFramePr>
        <p:xfrm>
          <a:off x="0" y="1124744"/>
          <a:ext cx="9143999"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Kuruluş birliklerinin yukarıda Şekil 14’de belirtilen </a:t>
            </a:r>
            <a:r>
              <a:rPr lang="tr-TR" b="1" dirty="0" smtClean="0"/>
              <a:t>organlarının</a:t>
            </a:r>
            <a:r>
              <a:rPr lang="tr-TR" dirty="0" smtClean="0"/>
              <a:t> </a:t>
            </a:r>
            <a:r>
              <a:rPr lang="tr-TR" b="1" dirty="0" smtClean="0"/>
              <a:t>seçimleri gizli oyla ve yargı gözetimi altında gerçekleştirilir </a:t>
            </a:r>
            <a:r>
              <a:rPr lang="tr-TR" dirty="0" smtClean="0"/>
              <a:t>(BK, md. 81/1). </a:t>
            </a:r>
          </a:p>
          <a:p>
            <a:r>
              <a:rPr lang="tr-TR" dirty="0" smtClean="0">
                <a:solidFill>
                  <a:srgbClr val="FF0000"/>
                </a:solidFill>
              </a:rPr>
              <a:t>Seçim </a:t>
            </a:r>
            <a:r>
              <a:rPr lang="tr-TR" u="sng" dirty="0" smtClean="0">
                <a:solidFill>
                  <a:srgbClr val="FF0000"/>
                </a:solidFill>
              </a:rPr>
              <a:t>genel kurul toplantılarında </a:t>
            </a:r>
            <a:r>
              <a:rPr lang="tr-TR" dirty="0" smtClean="0">
                <a:solidFill>
                  <a:srgbClr val="FF0000"/>
                </a:solidFill>
              </a:rPr>
              <a:t>yapılır. </a:t>
            </a:r>
          </a:p>
          <a:p>
            <a:r>
              <a:rPr lang="tr-TR" b="1" dirty="0" smtClean="0">
                <a:solidFill>
                  <a:srgbClr val="FF0000"/>
                </a:solidFill>
              </a:rPr>
              <a:t>Genel kurul</a:t>
            </a:r>
            <a:r>
              <a:rPr lang="tr-TR" dirty="0" smtClean="0">
                <a:solidFill>
                  <a:srgbClr val="FF0000"/>
                </a:solidFill>
              </a:rPr>
              <a:t>, kuruluş birliklerinin </a:t>
            </a:r>
            <a:r>
              <a:rPr lang="tr-TR" b="1" u="sng" dirty="0" smtClean="0">
                <a:solidFill>
                  <a:srgbClr val="FF0000"/>
                </a:solidFill>
              </a:rPr>
              <a:t>karar organıdır</a:t>
            </a:r>
            <a:r>
              <a:rPr lang="tr-TR" dirty="0" smtClean="0">
                <a:solidFill>
                  <a:srgbClr val="FF0000"/>
                </a:solidFill>
              </a:rPr>
              <a:t>. </a:t>
            </a:r>
          </a:p>
          <a:p>
            <a:endParaRPr lang="tr-TR" dirty="0"/>
          </a:p>
        </p:txBody>
      </p:sp>
    </p:spTree>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lstStyle/>
          <a:p>
            <a:r>
              <a:rPr lang="tr-TR" dirty="0" smtClean="0"/>
              <a:t>Seçim yapılacak olan genel kuruldan 15 gün önce seçimlere katılacak üye bankalar ve onların temsilcilerinin belirlendiği listeye; toplantı yerini, gününü ve saatini ayrıca genel kurul için toplantı yeter sayısına ulaşılamadığı takdirde ikinci genel kurul toplantısı ile ilgili belirlemelere ilişkin bir yazı eklenerek, 3 nüsha olarak düzenlenir (BK, md. 81/1).</a:t>
            </a:r>
            <a:endParaRPr lang="tr-TR" dirty="0"/>
          </a:p>
        </p:txBody>
      </p:sp>
    </p:spTree>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048672"/>
          </a:xfrm>
        </p:spPr>
        <p:txBody>
          <a:bodyPr>
            <a:normAutofit/>
          </a:bodyPr>
          <a:lstStyle/>
          <a:p>
            <a:r>
              <a:rPr lang="tr-TR" dirty="0" smtClean="0"/>
              <a:t>Bu yazı ve listelerle Yüksek Seçim Kuruluna (YSK) yukarıda belirtilen 15 günlük sürede başvurulur (BK, md. 81/1).  </a:t>
            </a:r>
          </a:p>
          <a:p>
            <a:r>
              <a:rPr lang="tr-TR" dirty="0" smtClean="0"/>
              <a:t>YSK bu liste ve yazıları genel kurulda yapılacak seçimde sandık kurulu üyelerini belirleyecek YSK hâkimine tevdi eder (BK, md. 81/1). </a:t>
            </a:r>
            <a:endParaRPr lang="tr-TR" dirty="0"/>
          </a:p>
          <a:p>
            <a:endParaRPr lang="tr-TR" dirty="0" smtClean="0"/>
          </a:p>
        </p:txBody>
      </p:sp>
    </p:spTree>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Hâkim kendisine iletilen belgeler üzerinde gerekli incelemeleri yaptıktan sonra, belgeleri onaylar ve bir sandık kurulu başkanı ve iki sandık kurulu üyesi ile bunlar için birer yedek üye atar (BK, md. 81/1). </a:t>
            </a:r>
          </a:p>
          <a:p>
            <a:r>
              <a:rPr lang="tr-TR" dirty="0" smtClean="0"/>
              <a:t>Üye bankalar </a:t>
            </a:r>
            <a:r>
              <a:rPr lang="tr-TR" b="1" dirty="0" smtClean="0"/>
              <a:t>oylar</a:t>
            </a:r>
            <a:r>
              <a:rPr lang="tr-TR" dirty="0" smtClean="0"/>
              <a:t>ını </a:t>
            </a:r>
            <a:r>
              <a:rPr lang="tr-TR" u="sng" dirty="0" smtClean="0"/>
              <a:t>gizlilik esası içersinde verirler </a:t>
            </a:r>
            <a:r>
              <a:rPr lang="tr-TR" dirty="0" smtClean="0"/>
              <a:t>ancak sayım </a:t>
            </a:r>
            <a:r>
              <a:rPr lang="tr-TR" u="sng" dirty="0" smtClean="0"/>
              <a:t>açık sayım ilkesine </a:t>
            </a:r>
            <a:r>
              <a:rPr lang="tr-TR" dirty="0" smtClean="0"/>
              <a:t>göre gerçekleştirilir (BK, md. 81/1). </a:t>
            </a:r>
            <a:endParaRPr lang="tr-TR" dirty="0"/>
          </a:p>
        </p:txBody>
      </p:sp>
    </p:spTree>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71797"/>
            <a:ext cx="8229600" cy="5937523"/>
          </a:xfrm>
        </p:spPr>
        <p:txBody>
          <a:bodyPr>
            <a:normAutofit/>
          </a:bodyPr>
          <a:lstStyle/>
          <a:p>
            <a:r>
              <a:rPr lang="tr-TR" dirty="0" smtClean="0"/>
              <a:t>Seçim ardından sonuçlar tutanakla tespit edilip seçim sandık kurulu başkanı ve üyeleri tarafından imzalanır (BK, md. 81/1). </a:t>
            </a:r>
          </a:p>
          <a:p>
            <a:r>
              <a:rPr lang="tr-TR" dirty="0" smtClean="0"/>
              <a:t>Seçim sonuç tutanağının düzenlenmesinden itibaren iki günlük süre içinde seçimlere itiraz edilebilir (BK, md. 81/1). </a:t>
            </a:r>
          </a:p>
          <a:p>
            <a:r>
              <a:rPr lang="tr-TR" dirty="0" smtClean="0"/>
              <a:t>Yapılan her türlü itiraz </a:t>
            </a:r>
            <a:r>
              <a:rPr lang="tr-TR" dirty="0" err="1" smtClean="0"/>
              <a:t>YSK’ca</a:t>
            </a:r>
            <a:r>
              <a:rPr lang="tr-TR" dirty="0" smtClean="0"/>
              <a:t> atanan hâkim tarafından itiraz günü incelenir ve kesin olarak karara bağlanır (BK, md. 81/1).</a:t>
            </a:r>
          </a:p>
          <a:p>
            <a:endParaRPr lang="tr-TR" dirty="0"/>
          </a:p>
        </p:txBody>
      </p:sp>
    </p:spTree>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Türkiye Bankalar Birliği</a:t>
            </a:r>
            <a:br>
              <a:rPr lang="tr-TR" b="1" dirty="0" smtClean="0"/>
            </a:br>
            <a:endParaRPr lang="tr-TR" dirty="0"/>
          </a:p>
        </p:txBody>
      </p:sp>
      <p:sp>
        <p:nvSpPr>
          <p:cNvPr id="3" name="2 İçerik Yer Tutucusu"/>
          <p:cNvSpPr>
            <a:spLocks noGrp="1"/>
          </p:cNvSpPr>
          <p:nvPr>
            <p:ph idx="1"/>
          </p:nvPr>
        </p:nvSpPr>
        <p:spPr/>
        <p:txBody>
          <a:bodyPr>
            <a:normAutofit/>
          </a:bodyPr>
          <a:lstStyle/>
          <a:p>
            <a:r>
              <a:rPr lang="tr-TR" b="1" dirty="0" smtClean="0"/>
              <a:t>1958 yılında kurulmuş</a:t>
            </a:r>
            <a:r>
              <a:rPr lang="tr-TR" dirty="0" smtClean="0"/>
              <a:t> olan birlik</a:t>
            </a:r>
            <a:r>
              <a:rPr lang="tr-TR" b="1" dirty="0" smtClean="0"/>
              <a:t>, kamu tüzel kişiliğine sahip </a:t>
            </a:r>
            <a:r>
              <a:rPr lang="tr-TR" dirty="0" smtClean="0"/>
              <a:t>ve </a:t>
            </a:r>
            <a:r>
              <a:rPr lang="tr-TR" b="1" dirty="0" smtClean="0"/>
              <a:t>kamu kurumu niteliğinde </a:t>
            </a:r>
            <a:r>
              <a:rPr lang="tr-TR" dirty="0" smtClean="0"/>
              <a:t>mesleki birlik konumundadır. </a:t>
            </a:r>
          </a:p>
          <a:p>
            <a:r>
              <a:rPr lang="tr-TR" b="1" dirty="0" smtClean="0"/>
              <a:t>Merkezi İstanbul’da </a:t>
            </a:r>
            <a:r>
              <a:rPr lang="tr-TR" dirty="0" smtClean="0"/>
              <a:t>olan birliğin kuruluş amacı TBB Kuruluş Statüsü’nün (TBBKS) 4’üncü maddesinde düzenlenmiştir. </a:t>
            </a:r>
          </a:p>
          <a:p>
            <a:r>
              <a:rPr lang="tr-TR" dirty="0" smtClean="0"/>
              <a:t>Buna göre birliğin </a:t>
            </a:r>
            <a:r>
              <a:rPr lang="tr-TR" b="1" dirty="0" smtClean="0"/>
              <a:t>kuruluş amacı</a:t>
            </a:r>
            <a:r>
              <a:rPr lang="tr-TR" dirty="0" smtClean="0"/>
              <a:t>;</a:t>
            </a:r>
          </a:p>
          <a:p>
            <a:endParaRPr lang="tr-TR" dirty="0" smtClean="0"/>
          </a:p>
          <a:p>
            <a:endParaRPr lang="tr-TR" dirty="0"/>
          </a:p>
        </p:txBody>
      </p:sp>
    </p:spTree>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048672"/>
          </a:xfrm>
        </p:spPr>
        <p:txBody>
          <a:bodyPr>
            <a:normAutofit/>
          </a:bodyPr>
          <a:lstStyle/>
          <a:p>
            <a:r>
              <a:rPr lang="tr-TR" i="1" dirty="0" smtClean="0"/>
              <a:t>“Serbest piyasa ekonomisi ve tam rekabet ilkeleri çerçevesinde, bankacılık düzenleme ilke ve kuralları doğrultusunda bankaların hak ve menfaatlerini savunmak, bankacılık sisteminin büyümesi, sağlıklı olarak çalışması ve bankacılık mesleğinin gelişmesi, rekabet gücünün artırılması amacıyla çalışmalar yapmak, rekabetçi bir ortamın yaratılması ve haksız rekabetin önlenmesi için gerekli kararları almak/alınmasını sağlamak, uygulamak ve uygulanmasını talep etmektir.”</a:t>
            </a:r>
            <a:endParaRPr lang="tr-TR" dirty="0" smtClean="0"/>
          </a:p>
        </p:txBody>
      </p:sp>
    </p:spTree>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92688"/>
          </a:xfrm>
        </p:spPr>
        <p:txBody>
          <a:bodyPr>
            <a:normAutofit/>
          </a:bodyPr>
          <a:lstStyle/>
          <a:p>
            <a:r>
              <a:rPr lang="tr-TR" dirty="0" smtClean="0"/>
              <a:t>Türkiye’de faaliyet izni alan mevduat, kalkınma ve yatırım bankaları faaliyet izninden itibaren </a:t>
            </a:r>
            <a:r>
              <a:rPr lang="tr-TR" b="1" dirty="0" smtClean="0"/>
              <a:t>1 ay içinde birliğe üye olmak zorunda</a:t>
            </a:r>
            <a:r>
              <a:rPr lang="tr-TR" dirty="0" smtClean="0"/>
              <a:t>dırlar. </a:t>
            </a:r>
            <a:r>
              <a:rPr lang="tr-TR" dirty="0" err="1" smtClean="0"/>
              <a:t>TBBKS’nin</a:t>
            </a:r>
            <a:r>
              <a:rPr lang="tr-TR" dirty="0" smtClean="0"/>
              <a:t> 6’ncı maddesine göre, birliğin organları </a:t>
            </a:r>
            <a:r>
              <a:rPr lang="tr-TR" u="sng" dirty="0" smtClean="0"/>
              <a:t>genel kurul, yönetim kurulu ve denetçilerdir</a:t>
            </a:r>
            <a:r>
              <a:rPr lang="tr-TR" dirty="0" smtClean="0"/>
              <a:t>. </a:t>
            </a:r>
          </a:p>
          <a:p>
            <a:r>
              <a:rPr lang="tr-TR" dirty="0" smtClean="0"/>
              <a:t>Genel kurul birliğin </a:t>
            </a:r>
            <a:r>
              <a:rPr lang="tr-TR" b="1" dirty="0" smtClean="0"/>
              <a:t>karar oranı</a:t>
            </a:r>
            <a:r>
              <a:rPr lang="tr-TR" dirty="0" smtClean="0"/>
              <a:t>, yönetim kurulu ise birliğin </a:t>
            </a:r>
            <a:r>
              <a:rPr lang="tr-TR" b="1" dirty="0" smtClean="0"/>
              <a:t>yürütme organı </a:t>
            </a:r>
            <a:r>
              <a:rPr lang="tr-TR" dirty="0" smtClean="0"/>
              <a:t>olarak görev yapmaktadır.  </a:t>
            </a:r>
          </a:p>
          <a:p>
            <a:r>
              <a:rPr lang="tr-TR" dirty="0" smtClean="0"/>
              <a:t>Bunun yanında birlik bünyesinde genel sekreterlik birimi ile danışma kurulu bulunmaktadır. </a:t>
            </a:r>
          </a:p>
          <a:p>
            <a:endParaRPr lang="tr-T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3157"/>
            <a:ext cx="8229600" cy="6414195"/>
          </a:xfrm>
        </p:spPr>
        <p:txBody>
          <a:bodyPr>
            <a:normAutofit/>
          </a:bodyPr>
          <a:lstStyle/>
          <a:p>
            <a:r>
              <a:rPr lang="tr-TR" dirty="0" smtClean="0"/>
              <a:t>Ayrıca banka meclisi </a:t>
            </a:r>
            <a:r>
              <a:rPr lang="tr-TR" b="1" dirty="0" smtClean="0"/>
              <a:t>üyelerin</a:t>
            </a:r>
            <a:r>
              <a:rPr lang="tr-TR" dirty="0" smtClean="0"/>
              <a:t>in </a:t>
            </a:r>
            <a:r>
              <a:rPr lang="tr-TR" u="sng" dirty="0" smtClean="0"/>
              <a:t>yüksek öğrenimlerini tamamlamış</a:t>
            </a:r>
            <a:r>
              <a:rPr lang="tr-TR" dirty="0" smtClean="0"/>
              <a:t> olmaları ayrıca </a:t>
            </a:r>
            <a:r>
              <a:rPr lang="tr-TR" u="sng" dirty="0" smtClean="0"/>
              <a:t>bankacılık ya da iktisat ve maliye alanlarında bilgi ve tecrübe sahibi olmaları </a:t>
            </a:r>
            <a:r>
              <a:rPr lang="tr-TR" dirty="0" smtClean="0"/>
              <a:t>atanmaları için gerekli şartlardan bir kaçıdır (TCMBK, md 19/2). </a:t>
            </a:r>
          </a:p>
          <a:p>
            <a:r>
              <a:rPr lang="tr-TR" dirty="0" err="1" smtClean="0"/>
              <a:t>TCMB’nin</a:t>
            </a:r>
            <a:r>
              <a:rPr lang="tr-TR" dirty="0" smtClean="0"/>
              <a:t> banka meclisine seçilen üyelerin </a:t>
            </a:r>
            <a:r>
              <a:rPr lang="tr-TR" b="1" dirty="0" smtClean="0"/>
              <a:t>görev süresi</a:t>
            </a:r>
            <a:r>
              <a:rPr lang="tr-TR" dirty="0" smtClean="0"/>
              <a:t>, </a:t>
            </a:r>
            <a:r>
              <a:rPr lang="tr-TR" b="1" dirty="0" smtClean="0">
                <a:solidFill>
                  <a:srgbClr val="FF0000"/>
                </a:solidFill>
              </a:rPr>
              <a:t>3 yıldır </a:t>
            </a:r>
            <a:r>
              <a:rPr lang="tr-TR" dirty="0" smtClean="0"/>
              <a:t>(TCMBK, md 20/1). </a:t>
            </a:r>
          </a:p>
          <a:p>
            <a:r>
              <a:rPr lang="tr-TR" dirty="0" smtClean="0"/>
              <a:t>Süresi biten </a:t>
            </a:r>
            <a:r>
              <a:rPr lang="tr-TR" dirty="0" smtClean="0">
                <a:solidFill>
                  <a:srgbClr val="FF0000"/>
                </a:solidFill>
              </a:rPr>
              <a:t>üye yeniden seçilebilir </a:t>
            </a:r>
            <a:r>
              <a:rPr lang="tr-TR" dirty="0" smtClean="0"/>
              <a:t>(TCMBK, md 20/3). </a:t>
            </a:r>
          </a:p>
          <a:p>
            <a:r>
              <a:rPr lang="tr-TR" dirty="0" smtClean="0"/>
              <a:t>Her yıl meclis üyelerinin </a:t>
            </a:r>
            <a:r>
              <a:rPr lang="tr-TR" b="1" dirty="0" smtClean="0"/>
              <a:t>⅓’ü yenilenir </a:t>
            </a:r>
            <a:r>
              <a:rPr lang="tr-TR" dirty="0" smtClean="0"/>
              <a:t>(TCMBK, md 20/2).</a:t>
            </a:r>
          </a:p>
          <a:p>
            <a:endParaRPr lang="tr-TR" dirty="0"/>
          </a:p>
        </p:txBody>
      </p:sp>
    </p:spTree>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tr-TR" dirty="0" smtClean="0"/>
              <a:t>TBB’nin organlarından biri olan genel kurula yönelik düzenlemeler birlik statüsünün 7 ile 11’inci maddeleri arasında yer almaktadır. </a:t>
            </a:r>
          </a:p>
          <a:p>
            <a:r>
              <a:rPr lang="tr-TR" dirty="0" smtClean="0"/>
              <a:t>Buna göre; </a:t>
            </a:r>
            <a:r>
              <a:rPr lang="tr-TR" u="sng" dirty="0" smtClean="0">
                <a:effectLst>
                  <a:outerShdw blurRad="38100" dist="38100" dir="2700000" algn="tl">
                    <a:srgbClr val="000000">
                      <a:alpha val="43137"/>
                    </a:srgbClr>
                  </a:outerShdw>
                </a:effectLst>
              </a:rPr>
              <a:t>birliğin genel kurulu birliğe üye olan bankaların temsilcilerinden oluşur </a:t>
            </a:r>
            <a:r>
              <a:rPr lang="tr-TR" dirty="0" smtClean="0"/>
              <a:t>(TBBKS, md. 7/1).</a:t>
            </a:r>
          </a:p>
          <a:p>
            <a:endParaRPr lang="tr-TR" dirty="0"/>
          </a:p>
        </p:txBody>
      </p:sp>
    </p:spTree>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Şekil 15 Türkiye Bankalar Birliği Organizasyon Şeması</a:t>
            </a:r>
            <a:endParaRPr lang="tr-TR" dirty="0"/>
          </a:p>
        </p:txBody>
      </p:sp>
      <p:graphicFrame>
        <p:nvGraphicFramePr>
          <p:cNvPr id="4" name="3 Diyagram"/>
          <p:cNvGraphicFramePr/>
          <p:nvPr/>
        </p:nvGraphicFramePr>
        <p:xfrm>
          <a:off x="0" y="1412775"/>
          <a:ext cx="9144000" cy="5445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21858" name="AutoShape 2"/>
          <p:cNvCxnSpPr>
            <a:cxnSpLocks noChangeShapeType="1"/>
          </p:cNvCxnSpPr>
          <p:nvPr/>
        </p:nvCxnSpPr>
        <p:spPr bwMode="auto">
          <a:xfrm>
            <a:off x="5688186" y="2276872"/>
            <a:ext cx="107950" cy="0"/>
          </a:xfrm>
          <a:prstGeom prst="straightConnector1">
            <a:avLst/>
          </a:prstGeom>
          <a:noFill/>
          <a:ln w="25400">
            <a:solidFill>
              <a:srgbClr val="000000"/>
            </a:solidFill>
            <a:round/>
            <a:headEnd/>
            <a:tailEnd/>
          </a:ln>
        </p:spPr>
      </p:cxnSp>
    </p:spTree>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Birlik genel kurulu olağan ve olağanüstü olmak üzere iki şekilde toplanır. </a:t>
            </a:r>
          </a:p>
          <a:p>
            <a:r>
              <a:rPr lang="tr-TR" u="sng" dirty="0" smtClean="0"/>
              <a:t>Olağan genel kurul toplantısı </a:t>
            </a:r>
            <a:r>
              <a:rPr lang="tr-TR" b="1" dirty="0" smtClean="0"/>
              <a:t>her yıl Mayıs ayında</a:t>
            </a:r>
            <a:r>
              <a:rPr lang="tr-TR" dirty="0" smtClean="0"/>
              <a:t> yapılır (TBBKS, md. 8/1). </a:t>
            </a:r>
          </a:p>
          <a:p>
            <a:r>
              <a:rPr lang="tr-TR" dirty="0" smtClean="0"/>
              <a:t>Genel kurulun </a:t>
            </a:r>
            <a:r>
              <a:rPr lang="tr-TR" u="sng" dirty="0" smtClean="0"/>
              <a:t>toplantı yeter sayısı birliğe üye banka sayısının </a:t>
            </a:r>
            <a:r>
              <a:rPr lang="tr-TR" b="1" u="sng" dirty="0" smtClean="0"/>
              <a:t>yarısı kadardır</a:t>
            </a:r>
            <a:r>
              <a:rPr lang="tr-TR" b="1" dirty="0" smtClean="0"/>
              <a:t> </a:t>
            </a:r>
            <a:r>
              <a:rPr lang="tr-TR" dirty="0" smtClean="0"/>
              <a:t>(TBBKS, md. 9/1). </a:t>
            </a:r>
          </a:p>
          <a:p>
            <a:endParaRPr lang="tr-TR" dirty="0"/>
          </a:p>
        </p:txBody>
      </p:sp>
    </p:spTree>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lstStyle/>
          <a:p>
            <a:r>
              <a:rPr lang="tr-TR" dirty="0" smtClean="0"/>
              <a:t>İlk genel kurul toplantısında toplantı yeter sayı sağlanamadığı takdirde </a:t>
            </a:r>
            <a:r>
              <a:rPr lang="tr-TR" b="1" dirty="0" smtClean="0"/>
              <a:t>ikinci toplantıda toplantı yeter sayısı aranmaz </a:t>
            </a:r>
            <a:r>
              <a:rPr lang="tr-TR" dirty="0" smtClean="0"/>
              <a:t>(TBBKS, md. 9/1). </a:t>
            </a:r>
          </a:p>
          <a:p>
            <a:r>
              <a:rPr lang="tr-TR" dirty="0" smtClean="0"/>
              <a:t>Genel kurula, yönetim kurulu başkanı, onun olmadığı durumlarda ise yönetim kurulu başkan vekili başkanlık eder ayrıca mevcut üyeler arasından bir başkan vekili ve iki kâtip seçilir (TBBKS, md. 10).</a:t>
            </a:r>
            <a:endParaRPr lang="tr-TR" dirty="0"/>
          </a:p>
        </p:txBody>
      </p:sp>
    </p:spTree>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Görüşme tutanakları ve kararlar, başkan, başkan vekili ve kâtipler tarafından imzalanarak muhafaza edilir (TBBKS, md. 10). </a:t>
            </a:r>
          </a:p>
          <a:p>
            <a:r>
              <a:rPr lang="tr-TR" dirty="0" smtClean="0"/>
              <a:t>Seçimli genel kurullarda oy verme işlemi gizli oy, açık tasnif esaslarına göre yapılır (TBBKS, md. 11/2).  </a:t>
            </a:r>
          </a:p>
          <a:p>
            <a:r>
              <a:rPr lang="tr-TR" dirty="0" smtClean="0"/>
              <a:t>Seçimsiz genel kurulda ise oylama açıktır (TBBKS, md. 11/2). Yalnız seçimlerde ve genel kurulca karar verilmesi durumunda gizli oya başvurulur (TBBKS, md. 11/2). </a:t>
            </a:r>
            <a:endParaRPr lang="tr-TR" dirty="0"/>
          </a:p>
        </p:txBody>
      </p:sp>
    </p:spTree>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Genel kurul olağanüstü hallerde de toplanabilir. </a:t>
            </a:r>
          </a:p>
          <a:p>
            <a:r>
              <a:rPr lang="tr-TR" b="1" dirty="0" smtClean="0"/>
              <a:t>Olağanüstü toplantı</a:t>
            </a:r>
            <a:r>
              <a:rPr lang="tr-TR" dirty="0" smtClean="0"/>
              <a:t>, </a:t>
            </a:r>
            <a:r>
              <a:rPr lang="tr-TR" u="sng" dirty="0" smtClean="0"/>
              <a:t>yönetim kurulunun talebi, üyelerin beşte birinin yazılı başvurusu veya denetçilerin göreceği lüzum üzerine gerçekleşebilir</a:t>
            </a:r>
            <a:r>
              <a:rPr lang="tr-TR" dirty="0" smtClean="0"/>
              <a:t> (TBBKS, md. 8/2).</a:t>
            </a:r>
            <a:endParaRPr lang="tr-TR" dirty="0"/>
          </a:p>
        </p:txBody>
      </p:sp>
    </p:spTree>
  </p:cSld>
  <p:clrMapOvr>
    <a:masterClrMapping/>
  </p:clrMapOvr>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sp>
        <p:nvSpPr>
          <p:cNvPr id="3" name="2 İçerik Yer Tutucusu"/>
          <p:cNvSpPr>
            <a:spLocks noGrp="1"/>
          </p:cNvSpPr>
          <p:nvPr>
            <p:ph idx="1"/>
          </p:nvPr>
        </p:nvSpPr>
        <p:spPr/>
        <p:txBody>
          <a:bodyPr>
            <a:normAutofit/>
          </a:bodyPr>
          <a:lstStyle/>
          <a:p>
            <a:r>
              <a:rPr lang="tr-TR" dirty="0" smtClean="0"/>
              <a:t>Birliğin diğer organı </a:t>
            </a:r>
            <a:r>
              <a:rPr lang="tr-TR" u="sng" dirty="0" smtClean="0"/>
              <a:t>yönetim kurulu </a:t>
            </a:r>
            <a:r>
              <a:rPr lang="tr-TR" dirty="0" smtClean="0"/>
              <a:t>birlik statüsünün 12’nci maddesine göre </a:t>
            </a:r>
            <a:r>
              <a:rPr lang="tr-TR" u="sng" dirty="0" smtClean="0"/>
              <a:t>aşağıdaki gibi oluşturulur</a:t>
            </a:r>
            <a:r>
              <a:rPr lang="tr-TR" dirty="0" smtClean="0"/>
              <a:t>. </a:t>
            </a:r>
          </a:p>
          <a:p>
            <a:endParaRPr lang="tr-TR" dirty="0" smtClean="0"/>
          </a:p>
        </p:txBody>
      </p:sp>
    </p:spTree>
  </p:cSld>
  <p:clrMapOvr>
    <a:masterClrMapping/>
  </p:clrMapOvr>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fontScale="92500" lnSpcReduction="20000"/>
          </a:bodyPr>
          <a:lstStyle/>
          <a:p>
            <a:r>
              <a:rPr lang="tr-TR" i="1" dirty="0" smtClean="0"/>
              <a:t>“...</a:t>
            </a:r>
            <a:endParaRPr lang="tr-TR" dirty="0" smtClean="0"/>
          </a:p>
          <a:p>
            <a:r>
              <a:rPr lang="tr-TR" i="1" dirty="0" smtClean="0"/>
              <a:t>Yönetim Kurulu;</a:t>
            </a:r>
            <a:endParaRPr lang="tr-TR" dirty="0" smtClean="0"/>
          </a:p>
          <a:p>
            <a:pPr lvl="0"/>
            <a:r>
              <a:rPr lang="tr-TR" i="1" dirty="0" smtClean="0"/>
              <a:t>Mevduat bankalarından yılsonu bilançolarına göre;</a:t>
            </a:r>
            <a:endParaRPr lang="tr-TR" dirty="0" smtClean="0"/>
          </a:p>
          <a:p>
            <a:pPr lvl="1"/>
            <a:r>
              <a:rPr lang="tr-TR" i="1" dirty="0" smtClean="0"/>
              <a:t>Aktif toplamları en büyük ilk on bankadan oluşan gruptan 8 üye,</a:t>
            </a:r>
            <a:endParaRPr lang="tr-TR" dirty="0" smtClean="0"/>
          </a:p>
          <a:p>
            <a:pPr lvl="1"/>
            <a:r>
              <a:rPr lang="tr-TR" i="1" dirty="0" smtClean="0"/>
              <a:t>Aktif toplamları itibariyle yukarıdaki grubu teşkil eden bankalardan sonra gelen sekiz bankadan oluşan gruptan 3 üye,</a:t>
            </a:r>
            <a:endParaRPr lang="tr-TR" dirty="0" smtClean="0"/>
          </a:p>
          <a:p>
            <a:pPr lvl="1"/>
            <a:r>
              <a:rPr lang="tr-TR" i="1" dirty="0" smtClean="0"/>
              <a:t>Aktif toplamları itibariyle yukarıdaki iki grubu teşkil eden bankalardan sonra gelen bankalar grubundan 1 üye,</a:t>
            </a:r>
            <a:endParaRPr lang="tr-TR" dirty="0" smtClean="0"/>
          </a:p>
          <a:p>
            <a:pPr lvl="0"/>
            <a:r>
              <a:rPr lang="tr-TR" i="1" dirty="0" smtClean="0"/>
              <a:t>Kalkınma ve yatırım bankalarından 1 üye</a:t>
            </a:r>
            <a:endParaRPr lang="tr-TR" dirty="0" smtClean="0"/>
          </a:p>
          <a:p>
            <a:pPr>
              <a:buNone/>
            </a:pPr>
            <a:r>
              <a:rPr lang="tr-TR" i="1" dirty="0" smtClean="0"/>
              <a:t>	olmak üzere, genel kurulda her grupça kendi aralarından gizli oyla seçilmek suretiyle oluşturulur...</a:t>
            </a:r>
            <a:r>
              <a:rPr lang="tr-TR" dirty="0" smtClean="0"/>
              <a:t>”</a:t>
            </a:r>
            <a:endParaRPr lang="tr-TR" dirty="0"/>
          </a:p>
        </p:txBody>
      </p:sp>
    </p:spTree>
  </p:cSld>
  <p:clrMapOvr>
    <a:masterClrMapping/>
  </p:clrMapOvr>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TBB yönetim kurulu başkanı, yönetim kurulunda üye olarak yer alan bankaların genel müdürleri arasından yönetim kurulunca ismen belirlenerek seçilecektir (TBBKS, md. 15/1)</a:t>
            </a:r>
            <a:r>
              <a:rPr lang="tr-TR" sz="800" dirty="0" smtClean="0"/>
              <a:t>. </a:t>
            </a:r>
          </a:p>
          <a:p>
            <a:r>
              <a:rPr lang="tr-TR" dirty="0" smtClean="0"/>
              <a:t>TBB yönetim kurulu başkanı birliği temsil eder ayrıca genel kurul kararları ile yönetim kurulu kararlarının uygulanmasından sorumludur (TBBKS, md. 14). </a:t>
            </a:r>
          </a:p>
          <a:p>
            <a:r>
              <a:rPr lang="tr-TR" dirty="0" smtClean="0"/>
              <a:t>Benzer şekilde 2 yıllığına başkan vekili yönetim kurulunca seçilir (TBBKS, md. 16). </a:t>
            </a:r>
          </a:p>
          <a:p>
            <a:endParaRPr lang="tr-TR" dirty="0" smtClean="0"/>
          </a:p>
          <a:p>
            <a:endParaRPr lang="tr-TR" dirty="0"/>
          </a:p>
        </p:txBody>
      </p:sp>
    </p:spTree>
  </p:cSld>
  <p:clrMapOvr>
    <a:masterClrMapping/>
  </p:clrMapOvr>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b="1" dirty="0" smtClean="0"/>
              <a:t>Yönetim kurulu </a:t>
            </a:r>
            <a:r>
              <a:rPr lang="tr-TR" dirty="0" smtClean="0"/>
              <a:t>birliğin yürütme organı olup, </a:t>
            </a:r>
            <a:r>
              <a:rPr lang="tr-TR" b="1" dirty="0" smtClean="0"/>
              <a:t>üyelerinin görev süresi 2 yıldır</a:t>
            </a:r>
            <a:r>
              <a:rPr lang="tr-TR" dirty="0" smtClean="0"/>
              <a:t> ayrıca görevi dolan üyelerin </a:t>
            </a:r>
            <a:r>
              <a:rPr lang="tr-TR" i="1" u="sng" dirty="0" smtClean="0"/>
              <a:t>tekrar seçilmesi mümkün</a:t>
            </a:r>
            <a:r>
              <a:rPr lang="tr-TR" dirty="0" smtClean="0"/>
              <a:t>dür (TBBKS, md. 17/1). </a:t>
            </a:r>
          </a:p>
          <a:p>
            <a:r>
              <a:rPr lang="tr-TR" dirty="0" smtClean="0"/>
              <a:t>TBB yönetim kurulu, birlik ihtiyacına bağlı olarak başkanın veya başkanın bulunmaması durumlarında başkan vekilinin onayı ile genel sekreterin çağrısı üzerine toplanır (TBBKS, md. 18/1). </a:t>
            </a:r>
          </a:p>
          <a:p>
            <a:r>
              <a:rPr lang="tr-TR" dirty="0" smtClean="0"/>
              <a:t>Yönetim kurulu toplantıları </a:t>
            </a:r>
            <a:r>
              <a:rPr lang="tr-TR" b="1" dirty="0" smtClean="0"/>
              <a:t>asgari surette iki ayda bir yapılamak zorunda</a:t>
            </a:r>
            <a:r>
              <a:rPr lang="tr-TR" dirty="0" smtClean="0"/>
              <a:t>dır (TBBKS, md. 18/1).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048672"/>
          </a:xfrm>
        </p:spPr>
        <p:txBody>
          <a:bodyPr>
            <a:normAutofit/>
          </a:bodyPr>
          <a:lstStyle/>
          <a:p>
            <a:r>
              <a:rPr lang="tr-TR" dirty="0" smtClean="0"/>
              <a:t>Dolayısıyla en dar anlatımla </a:t>
            </a:r>
            <a:r>
              <a:rPr lang="tr-TR" b="1" dirty="0" smtClean="0"/>
              <a:t>fiyat istikrarının sağlanması</a:t>
            </a:r>
            <a:r>
              <a:rPr lang="tr-TR" dirty="0" smtClean="0"/>
              <a:t> gibi ekonomik bir amaçla bankanın varlığı açıklanabilir. </a:t>
            </a:r>
          </a:p>
          <a:p>
            <a:r>
              <a:rPr lang="tr-TR" dirty="0" smtClean="0"/>
              <a:t>Bankanın kuruluş kanunu </a:t>
            </a:r>
            <a:r>
              <a:rPr lang="tr-TR" b="1" dirty="0" smtClean="0"/>
              <a:t>1211 sayılı </a:t>
            </a:r>
            <a:r>
              <a:rPr lang="tr-TR" dirty="0" smtClean="0"/>
              <a:t>Türkiye Cumhuriyet Merkez Bankası Kanunu’dur (TCMBK).  </a:t>
            </a:r>
          </a:p>
          <a:p>
            <a:r>
              <a:rPr lang="tr-TR" dirty="0" smtClean="0"/>
              <a:t>Kanuna göre TCMB bir bankadır ve </a:t>
            </a:r>
            <a:r>
              <a:rPr lang="tr-TR" b="1" dirty="0" smtClean="0"/>
              <a:t>özel hukuk hükümlerine tabi</a:t>
            </a:r>
            <a:r>
              <a:rPr lang="tr-TR" dirty="0" smtClean="0"/>
              <a:t>dir (TCMBK, md. 1/2 ve 3).  </a:t>
            </a:r>
          </a:p>
          <a:p>
            <a:r>
              <a:rPr lang="tr-TR" dirty="0" smtClean="0"/>
              <a:t>Ayrıca </a:t>
            </a:r>
            <a:r>
              <a:rPr lang="tr-TR" b="1" dirty="0" smtClean="0"/>
              <a:t>bankanın merkezi Ankara</a:t>
            </a:r>
            <a:r>
              <a:rPr lang="tr-TR" dirty="0" smtClean="0"/>
              <a:t>’dadır (TCMBK, md. 2/1).</a:t>
            </a:r>
            <a:endParaRPr lang="tr-T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55165"/>
            <a:ext cx="8229600" cy="6126163"/>
          </a:xfrm>
        </p:spPr>
        <p:txBody>
          <a:bodyPr>
            <a:normAutofit/>
          </a:bodyPr>
          <a:lstStyle/>
          <a:p>
            <a:r>
              <a:rPr lang="tr-TR" dirty="0" smtClean="0"/>
              <a:t>Banka meclisinin toplantıları Ankara’da ve uygun görüldüğünde başka yerde de yapılabilir (TCMBK, md 21/2). </a:t>
            </a:r>
          </a:p>
          <a:p>
            <a:r>
              <a:rPr lang="tr-TR" dirty="0" smtClean="0"/>
              <a:t>Toplantılar </a:t>
            </a:r>
            <a:r>
              <a:rPr lang="tr-TR" b="1" dirty="0" smtClean="0"/>
              <a:t>ayda en az bir kere</a:t>
            </a:r>
            <a:r>
              <a:rPr lang="tr-TR" dirty="0" smtClean="0"/>
              <a:t>, TCMB </a:t>
            </a:r>
            <a:r>
              <a:rPr lang="tr-TR" b="1" dirty="0" smtClean="0"/>
              <a:t>başkanının gündemi belirlemesi ve çağrısı </a:t>
            </a:r>
            <a:r>
              <a:rPr lang="tr-TR" dirty="0" smtClean="0"/>
              <a:t>üzerine toplanılır (TCMBK, md 21/2). </a:t>
            </a:r>
          </a:p>
          <a:p>
            <a:r>
              <a:rPr lang="tr-TR" dirty="0" smtClean="0"/>
              <a:t>Banka Meclisi, </a:t>
            </a:r>
            <a:r>
              <a:rPr lang="tr-TR" b="1" dirty="0" smtClean="0"/>
              <a:t>toplantı yeter sayısı </a:t>
            </a:r>
            <a:r>
              <a:rPr lang="tr-TR" u="sng" dirty="0" smtClean="0"/>
              <a:t>üye sayısının </a:t>
            </a:r>
            <a:r>
              <a:rPr lang="tr-TR" u="sng" dirty="0" smtClean="0">
                <a:solidFill>
                  <a:srgbClr val="FF0000"/>
                </a:solidFill>
              </a:rPr>
              <a:t>üçte ikisidir</a:t>
            </a:r>
            <a:r>
              <a:rPr lang="tr-TR" dirty="0" smtClean="0">
                <a:solidFill>
                  <a:srgbClr val="FF0000"/>
                </a:solidFill>
              </a:rPr>
              <a:t> </a:t>
            </a:r>
            <a:r>
              <a:rPr lang="tr-TR" dirty="0" smtClean="0"/>
              <a:t>(TCMBK, md 21/3). </a:t>
            </a:r>
          </a:p>
        </p:txBody>
      </p:sp>
    </p:spTree>
  </p:cSld>
  <p:clrMapOvr>
    <a:masterClrMapping/>
  </p:clrMapOvr>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Birlik genel kurulu </a:t>
            </a:r>
            <a:r>
              <a:rPr lang="tr-TR" b="1" dirty="0" smtClean="0"/>
              <a:t>2 yıl süreyle </a:t>
            </a:r>
            <a:r>
              <a:rPr lang="tr-TR" dirty="0" smtClean="0"/>
              <a:t>görev yapmak üzere </a:t>
            </a:r>
            <a:r>
              <a:rPr lang="tr-TR" b="1" dirty="0" smtClean="0"/>
              <a:t>denetçiler seçmekte</a:t>
            </a:r>
            <a:r>
              <a:rPr lang="tr-TR" dirty="0" smtClean="0"/>
              <a:t>dir. </a:t>
            </a:r>
          </a:p>
          <a:p>
            <a:r>
              <a:rPr lang="tr-TR" dirty="0" smtClean="0"/>
              <a:t>Denetçiler </a:t>
            </a:r>
            <a:r>
              <a:rPr lang="tr-TR" u="sng" dirty="0" smtClean="0"/>
              <a:t>yönetim kurulunda temsil edilmeyen banka temsilcileri </a:t>
            </a:r>
            <a:r>
              <a:rPr lang="tr-TR" dirty="0" smtClean="0"/>
              <a:t>arasında seçilir (TBBKS, md. 20/1). </a:t>
            </a:r>
          </a:p>
          <a:p>
            <a:r>
              <a:rPr lang="tr-TR" dirty="0" smtClean="0">
                <a:solidFill>
                  <a:srgbClr val="FF0000"/>
                </a:solidFill>
              </a:rPr>
              <a:t>Denetçiler gizli oyla seçilirler</a:t>
            </a:r>
            <a:r>
              <a:rPr lang="tr-TR" dirty="0" smtClean="0"/>
              <a:t> (TBBKS, md. 20/2). </a:t>
            </a:r>
          </a:p>
          <a:p>
            <a:r>
              <a:rPr lang="tr-TR" dirty="0" smtClean="0"/>
              <a:t>Süreleri sona eren denetçiler tekrar seçilebilirler (TBBKS, md. 20/2).</a:t>
            </a:r>
          </a:p>
          <a:p>
            <a:endParaRPr lang="tr-TR" dirty="0" smtClean="0"/>
          </a:p>
          <a:p>
            <a:endParaRPr lang="tr-TR" dirty="0"/>
          </a:p>
        </p:txBody>
      </p:sp>
    </p:spTree>
  </p:cSld>
  <p:clrMapOvr>
    <a:masterClrMapping/>
  </p:clrMapOvr>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b="1" dirty="0" smtClean="0"/>
              <a:t>TBB’nin gelirleri </a:t>
            </a:r>
            <a:r>
              <a:rPr lang="tr-TR" dirty="0" smtClean="0"/>
              <a:t>birlik statüsünün 23’üncü maddesinde sıralanmıştır. </a:t>
            </a:r>
          </a:p>
          <a:p>
            <a:r>
              <a:rPr lang="tr-TR" dirty="0" smtClean="0"/>
              <a:t>Buna göre birliğin gelirleri; </a:t>
            </a:r>
          </a:p>
          <a:p>
            <a:pPr lvl="1"/>
            <a:r>
              <a:rPr lang="tr-TR" dirty="0" smtClean="0"/>
              <a:t>Masraflara iştirak payları</a:t>
            </a:r>
          </a:p>
          <a:p>
            <a:pPr lvl="1"/>
            <a:r>
              <a:rPr lang="tr-TR" dirty="0" smtClean="0"/>
              <a:t>Giriş aidatı,</a:t>
            </a:r>
          </a:p>
          <a:p>
            <a:pPr lvl="1"/>
            <a:r>
              <a:rPr lang="tr-TR" dirty="0" smtClean="0"/>
              <a:t>Bir önceki yıldan devreden gelir fazlaları,</a:t>
            </a:r>
          </a:p>
          <a:p>
            <a:pPr lvl="1"/>
            <a:r>
              <a:rPr lang="tr-TR" dirty="0" smtClean="0"/>
              <a:t>Her türlü bağışlar,</a:t>
            </a:r>
          </a:p>
          <a:p>
            <a:pPr lvl="1"/>
            <a:r>
              <a:rPr lang="tr-TR" dirty="0" smtClean="0"/>
              <a:t>Sair gelirlerdir.</a:t>
            </a:r>
          </a:p>
          <a:p>
            <a:r>
              <a:rPr lang="tr-TR" dirty="0" smtClean="0"/>
              <a:t>TBB statüsünde ayrıca birlik genel sekreterliği ve danışma kurulu hakkında düzenlemelere yer verilmiştir.</a:t>
            </a:r>
            <a:endParaRPr lang="tr-TR" dirty="0"/>
          </a:p>
        </p:txBody>
      </p:sp>
    </p:spTree>
  </p:cSld>
  <p:clrMapOvr>
    <a:masterClrMapping/>
  </p:clrMapOvr>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Türkiye Katılım Bankaları Birliği</a:t>
            </a:r>
            <a:endParaRPr lang="tr-TR" dirty="0"/>
          </a:p>
        </p:txBody>
      </p:sp>
      <p:sp>
        <p:nvSpPr>
          <p:cNvPr id="3" name="2 İçerik Yer Tutucusu"/>
          <p:cNvSpPr>
            <a:spLocks noGrp="1"/>
          </p:cNvSpPr>
          <p:nvPr>
            <p:ph idx="1"/>
          </p:nvPr>
        </p:nvSpPr>
        <p:spPr>
          <a:xfrm>
            <a:off x="457200" y="1340768"/>
            <a:ext cx="8229600" cy="5184576"/>
          </a:xfrm>
        </p:spPr>
        <p:txBody>
          <a:bodyPr>
            <a:normAutofit/>
          </a:bodyPr>
          <a:lstStyle/>
          <a:p>
            <a:r>
              <a:rPr lang="tr-TR" dirty="0" smtClean="0"/>
              <a:t>Daha önce Özel Finans Kurumları Birliği olarak mülga 4389 sayılı Bankalar Kanunu’nda düzenlendiği şekliyle, </a:t>
            </a:r>
            <a:r>
              <a:rPr lang="tr-TR" b="1" dirty="0" smtClean="0"/>
              <a:t>2001 yılında tüzel kişiliği haiz ve kamu kurumu niteliğinde meslek kuruluşu olarak kurulmuş TKBB</a:t>
            </a:r>
            <a:r>
              <a:rPr lang="tr-TR" dirty="0" smtClean="0"/>
              <a:t>, Özel Finans Kurumları Birliği adı altında birlik statüsünün 2001 yılında yürürlüğe konulması sonrasında faaliyete başlamıştır. </a:t>
            </a:r>
          </a:p>
        </p:txBody>
      </p:sp>
    </p:spTree>
  </p:cSld>
  <p:clrMapOvr>
    <a:masterClrMapping/>
  </p:clrMapOvr>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6120680"/>
          </a:xfrm>
        </p:spPr>
        <p:txBody>
          <a:bodyPr>
            <a:normAutofit/>
          </a:bodyPr>
          <a:lstStyle/>
          <a:p>
            <a:r>
              <a:rPr lang="tr-TR" dirty="0" smtClean="0"/>
              <a:t>Daha sonra </a:t>
            </a:r>
            <a:r>
              <a:rPr lang="tr-TR" b="1" dirty="0" smtClean="0"/>
              <a:t>2005 yılında </a:t>
            </a:r>
            <a:r>
              <a:rPr lang="tr-TR" dirty="0" smtClean="0"/>
              <a:t>özel finans kurumlarının katılım bankası adını almış olmaları dolayısıyla, </a:t>
            </a:r>
            <a:r>
              <a:rPr lang="tr-TR" u="sng" dirty="0" smtClean="0">
                <a:solidFill>
                  <a:srgbClr val="FF0000"/>
                </a:solidFill>
              </a:rPr>
              <a:t>birliğin ismi de Türkiye Katılım Bankaları Birliği şeklinde değişmiş</a:t>
            </a:r>
            <a:r>
              <a:rPr lang="tr-TR" dirty="0" smtClean="0"/>
              <a:t>tir. </a:t>
            </a:r>
          </a:p>
          <a:p>
            <a:r>
              <a:rPr lang="tr-TR" dirty="0" smtClean="0"/>
              <a:t>İlk kuruluş statüsünde olduğu gibi birlik, </a:t>
            </a:r>
            <a:r>
              <a:rPr lang="tr-TR" u="sng" dirty="0" smtClean="0"/>
              <a:t>tüzel kişiliği haiz ve kamu kurumu niteliğinde</a:t>
            </a:r>
            <a:r>
              <a:rPr lang="tr-TR" dirty="0" smtClean="0"/>
              <a:t> meslek kuruluşu olup, </a:t>
            </a:r>
            <a:r>
              <a:rPr lang="tr-TR" b="1" dirty="0" smtClean="0"/>
              <a:t>merkezi İstanbul’da</a:t>
            </a:r>
            <a:r>
              <a:rPr lang="tr-TR" dirty="0" smtClean="0"/>
              <a:t>dır. </a:t>
            </a:r>
          </a:p>
          <a:p>
            <a:endParaRPr lang="tr-TR" dirty="0"/>
          </a:p>
        </p:txBody>
      </p:sp>
    </p:spTree>
  </p:cSld>
  <p:clrMapOvr>
    <a:masterClrMapping/>
  </p:clrMapOvr>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lstStyle/>
          <a:p>
            <a:r>
              <a:rPr lang="tr-TR" dirty="0" smtClean="0"/>
              <a:t>Türkiye’de faaliyet gösteren katılım bankaları, faaliyet izni almalarını takiben </a:t>
            </a:r>
            <a:r>
              <a:rPr lang="tr-TR" b="1" dirty="0" smtClean="0"/>
              <a:t>bir ay içinde birliğe üye olmak zorundadırlar</a:t>
            </a:r>
            <a:r>
              <a:rPr lang="tr-TR" dirty="0" smtClean="0"/>
              <a:t>.</a:t>
            </a:r>
          </a:p>
          <a:p>
            <a:r>
              <a:rPr lang="tr-TR" dirty="0" smtClean="0"/>
              <a:t> Ayrıca birliğe üye olan katılım bankaları, Türkiye Katılım Bankaları Birliği Statüsünde (TKBBS) yer alan hükümlere uymak ve birliğin yetkili organlarının aldığı kararları uygulamak zorundadır. </a:t>
            </a:r>
            <a:endParaRPr lang="tr-TR" dirty="0"/>
          </a:p>
        </p:txBody>
      </p:sp>
    </p:spTree>
  </p:cSld>
  <p:clrMapOvr>
    <a:masterClrMapping/>
  </p:clrMapOvr>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fontScale="92500" lnSpcReduction="10000"/>
          </a:bodyPr>
          <a:lstStyle/>
          <a:p>
            <a:r>
              <a:rPr lang="tr-TR" dirty="0" smtClean="0"/>
              <a:t>TKBB, yönetim merkezi İstanbul’dadır. </a:t>
            </a:r>
            <a:r>
              <a:rPr lang="tr-TR" b="1" dirty="0" smtClean="0"/>
              <a:t>Birliğin amacı</a:t>
            </a:r>
            <a:r>
              <a:rPr lang="tr-TR" dirty="0" smtClean="0"/>
              <a:t> kuruluş statüsünün 4’üncü maddesinde; </a:t>
            </a:r>
          </a:p>
          <a:p>
            <a:r>
              <a:rPr lang="tr-TR" i="1" dirty="0" smtClean="0"/>
              <a:t>“...serbest piyasa ekonomisi ve tam rekabet ilkeleri çerçevesinde, bankacılık düzenleme ilke ve kuralları doğrultusunda katılım bankalarının hak ve menfaatlerini savunmak, bankacılık sisteminin büyümesi, sağlıklı olarak çalışması ve bankacılık mesleğinin gelişmesi, rekabet gücünün artırılması amacıyla çalışmalar yapmak, rekabetçi bir ortamın yaratılması ve haksız rekabetin önlenmesi için gerekli kararları almak/alınmasını sağlamak, uygulamak ve uygulanmasını talep etmektir”</a:t>
            </a:r>
            <a:r>
              <a:rPr lang="tr-TR" dirty="0" smtClean="0"/>
              <a:t> şeklinde açıklanmıştır. </a:t>
            </a:r>
          </a:p>
          <a:p>
            <a:endParaRPr lang="tr-TR" dirty="0"/>
          </a:p>
        </p:txBody>
      </p:sp>
    </p:spTree>
  </p:cSld>
  <p:clrMapOvr>
    <a:masterClrMapping/>
  </p:clrMapOvr>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764704"/>
            <a:ext cx="8229600" cy="5361459"/>
          </a:xfrm>
        </p:spPr>
        <p:txBody>
          <a:bodyPr>
            <a:normAutofit/>
          </a:bodyPr>
          <a:lstStyle/>
          <a:p>
            <a:r>
              <a:rPr lang="tr-TR" dirty="0" err="1" smtClean="0"/>
              <a:t>TKBB’nin</a:t>
            </a:r>
            <a:r>
              <a:rPr lang="tr-TR" dirty="0" smtClean="0"/>
              <a:t> </a:t>
            </a:r>
            <a:r>
              <a:rPr lang="tr-TR" b="1" dirty="0" smtClean="0"/>
              <a:t>organları</a:t>
            </a:r>
            <a:r>
              <a:rPr lang="tr-TR" dirty="0" smtClean="0"/>
              <a:t> genel kurul, yönetim kurulu ve denetçilerdir (TKBBS, md. 6). </a:t>
            </a:r>
          </a:p>
          <a:p>
            <a:r>
              <a:rPr lang="tr-TR" dirty="0" smtClean="0"/>
              <a:t>Birlik </a:t>
            </a:r>
            <a:r>
              <a:rPr lang="tr-TR" b="1" dirty="0" smtClean="0"/>
              <a:t>genel kurulu karar organı</a:t>
            </a:r>
            <a:r>
              <a:rPr lang="tr-TR" dirty="0" smtClean="0"/>
              <a:t>, yönetim kurulu ise </a:t>
            </a:r>
            <a:r>
              <a:rPr lang="tr-TR" u="sng" dirty="0" smtClean="0"/>
              <a:t>yürütme organıdır </a:t>
            </a:r>
            <a:r>
              <a:rPr lang="tr-TR" dirty="0" smtClean="0"/>
              <a:t>(TKBBS, md. 6). </a:t>
            </a:r>
          </a:p>
          <a:p>
            <a:r>
              <a:rPr lang="tr-TR" dirty="0" smtClean="0"/>
              <a:t>Genel kurulca seçilen denetçiler yanında birlik içersinde ayrıca genel sekreterlik birimi bulunmaktadır. </a:t>
            </a:r>
            <a:endParaRPr lang="tr-TR" dirty="0"/>
          </a:p>
        </p:txBody>
      </p:sp>
    </p:spTree>
  </p:cSld>
  <p:clrMapOvr>
    <a:masterClrMapping/>
  </p:clrMapOvr>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err="1" smtClean="0"/>
              <a:t>TKBB’nin</a:t>
            </a:r>
            <a:r>
              <a:rPr lang="tr-TR" dirty="0" smtClean="0"/>
              <a:t> genel kurulu </a:t>
            </a:r>
            <a:r>
              <a:rPr lang="tr-TR" u="sng" dirty="0" smtClean="0"/>
              <a:t>katılım bankalarının temsilcilerinden</a:t>
            </a:r>
            <a:r>
              <a:rPr lang="tr-TR" dirty="0" smtClean="0"/>
              <a:t> oluşur (TKBBS, md. 7). </a:t>
            </a:r>
          </a:p>
          <a:p>
            <a:r>
              <a:rPr lang="tr-TR" dirty="0" smtClean="0"/>
              <a:t>Genel kurul toplantıları olağan ve olağanüstü olmak üzere </a:t>
            </a:r>
            <a:r>
              <a:rPr lang="tr-TR" b="1" dirty="0" smtClean="0"/>
              <a:t>iki şekilde </a:t>
            </a:r>
            <a:r>
              <a:rPr lang="tr-TR" dirty="0" smtClean="0"/>
              <a:t>yapılır. </a:t>
            </a:r>
          </a:p>
          <a:p>
            <a:r>
              <a:rPr lang="tr-TR" dirty="0" smtClean="0"/>
              <a:t>Birliğin </a:t>
            </a:r>
            <a:r>
              <a:rPr lang="tr-TR" b="1" dirty="0" smtClean="0"/>
              <a:t>olağan genel kurul toplantıları Mayıs ayı içinde </a:t>
            </a:r>
            <a:r>
              <a:rPr lang="tr-TR" dirty="0" smtClean="0"/>
              <a:t>yapılır (TKBBS, md. 8). </a:t>
            </a:r>
          </a:p>
          <a:p>
            <a:r>
              <a:rPr lang="tr-TR" dirty="0" smtClean="0"/>
              <a:t>Genel kurul toplantısına ilişkin hususlar yönetim kurulu tarafından belirlenir. </a:t>
            </a:r>
          </a:p>
          <a:p>
            <a:endParaRPr lang="tr-TR" dirty="0"/>
          </a:p>
        </p:txBody>
      </p:sp>
    </p:spTree>
  </p:cSld>
  <p:clrMapOvr>
    <a:masterClrMapping/>
  </p:clrMapOvr>
</p:sld>
</file>

<file path=ppt/slides/slide3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Birlik yönetim kurulu, genel kurul toplantı tarihinden </a:t>
            </a:r>
            <a:r>
              <a:rPr lang="tr-TR" b="1" dirty="0" smtClean="0"/>
              <a:t>15 gün önce </a:t>
            </a:r>
            <a:r>
              <a:rPr lang="tr-TR" dirty="0" smtClean="0"/>
              <a:t>toplantıya ilişkin bilgileri, birliğe üye katılım bankalarına tebliğ edilir (TKBBS, md. 8). </a:t>
            </a:r>
          </a:p>
          <a:p>
            <a:r>
              <a:rPr lang="tr-TR" dirty="0" smtClean="0"/>
              <a:t>Seçimli olağan genel kurullar için genel kurulun yapılacağı tarihten 15 gün önce,  “</a:t>
            </a:r>
            <a:r>
              <a:rPr lang="tr-TR" i="1" dirty="0" smtClean="0"/>
              <a:t>...seçimlere katılacak üye katılım bankalarını ve temsilcilerini belirleyen liste, toplantı ile ilgili olarak yönetim kurulu kararında yer alan hususları belirten bir yazı ile birlikte, üç nüsha olarak </a:t>
            </a:r>
            <a:r>
              <a:rPr lang="tr-TR" i="1" dirty="0" err="1" smtClean="0"/>
              <a:t>YSK’ca</a:t>
            </a:r>
            <a:r>
              <a:rPr lang="tr-TR" i="1" dirty="0" smtClean="0"/>
              <a:t> belirlenecek seçim kurulu başkanı hâkime tevdi edilir</a:t>
            </a:r>
            <a:r>
              <a:rPr lang="tr-TR" dirty="0" smtClean="0"/>
              <a:t>” (TKBBS, md. 8).  </a:t>
            </a:r>
            <a:endParaRPr lang="tr-TR" dirty="0"/>
          </a:p>
        </p:txBody>
      </p:sp>
    </p:spTree>
  </p:cSld>
  <p:clrMapOvr>
    <a:masterClrMapping/>
  </p:clrMapOvr>
</p:sld>
</file>

<file path=ppt/slides/slide3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048672"/>
          </a:xfrm>
        </p:spPr>
        <p:txBody>
          <a:bodyPr>
            <a:normAutofit/>
          </a:bodyPr>
          <a:lstStyle/>
          <a:p>
            <a:r>
              <a:rPr lang="tr-TR" dirty="0" smtClean="0"/>
              <a:t>Hâkim; gerekli incelemeler ardından bir sandık kurulu başkanı ve iki sandık kurulu üyesi ile belirlenen bu üyeler için birer yedek üye tespit eder (TKBBS, md. 8). </a:t>
            </a:r>
          </a:p>
          <a:p>
            <a:r>
              <a:rPr lang="tr-TR" dirty="0" smtClean="0"/>
              <a:t>Birlik genel kurulunun olağanüstü toplantıları; genel kurul çağrısı, üye katılım bankalarının dörtte birinin yazılı başvurusu ya da denetçilerin göreceği lüzum üzerine gerçekleştirilir (TKBBS, md. 8).</a:t>
            </a:r>
            <a:endParaRPr lang="tr-T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6048672"/>
          </a:xfrm>
        </p:spPr>
        <p:txBody>
          <a:bodyPr>
            <a:normAutofit/>
          </a:bodyPr>
          <a:lstStyle/>
          <a:p>
            <a:r>
              <a:rPr lang="tr-TR" dirty="0" smtClean="0"/>
              <a:t>Toplantıya katılan üyelerin </a:t>
            </a:r>
            <a:r>
              <a:rPr lang="tr-TR" b="1" dirty="0" smtClean="0"/>
              <a:t>çoğunluğu ile karar alır </a:t>
            </a:r>
            <a:r>
              <a:rPr lang="tr-TR" dirty="0" smtClean="0"/>
              <a:t>(TCMBK, md 21/3). </a:t>
            </a:r>
          </a:p>
          <a:p>
            <a:r>
              <a:rPr lang="tr-TR" dirty="0" smtClean="0"/>
              <a:t>Oyların eşitliği halinde, başkanın katıldığı tarafın teklifi kabul edilmiş sayılır (TCMBK, md 21/3). </a:t>
            </a:r>
          </a:p>
          <a:p>
            <a:r>
              <a:rPr lang="tr-TR" dirty="0" smtClean="0"/>
              <a:t>Banka meclisinin görevleri </a:t>
            </a:r>
            <a:r>
              <a:rPr lang="tr-TR" dirty="0" err="1" smtClean="0"/>
              <a:t>TCMBK’nin</a:t>
            </a:r>
            <a:r>
              <a:rPr lang="tr-TR" dirty="0" smtClean="0"/>
              <a:t> 22’nci maddesinde, başta uygulanacak para politika stratejileri olmak üzere 15 bent halinde sıralanmıştır.</a:t>
            </a:r>
            <a:endParaRPr lang="tr-TR" dirty="0"/>
          </a:p>
        </p:txBody>
      </p:sp>
    </p:spTree>
  </p:cSld>
  <p:clrMapOvr>
    <a:masterClrMapping/>
  </p:clrMapOvr>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Genel kurul toplantı yeter sayısı üye katılım bankalarının </a:t>
            </a:r>
            <a:r>
              <a:rPr lang="tr-TR" b="1" dirty="0" smtClean="0"/>
              <a:t>yarısından bir fazladır</a:t>
            </a:r>
            <a:r>
              <a:rPr lang="tr-TR" dirty="0" smtClean="0"/>
              <a:t> (TKBBS, md. 9). </a:t>
            </a:r>
          </a:p>
          <a:p>
            <a:r>
              <a:rPr lang="tr-TR" dirty="0" smtClean="0"/>
              <a:t>Birinci toplantıda toplantı yeter sayısı sağlanamadığı durumlarda, ikinci toplantı için yeter sayı aranmaz (TKBBS, md. 9). </a:t>
            </a:r>
          </a:p>
          <a:p>
            <a:r>
              <a:rPr lang="tr-TR" dirty="0" smtClean="0"/>
              <a:t>Genel kurul </a:t>
            </a:r>
            <a:r>
              <a:rPr lang="tr-TR" b="1" dirty="0" smtClean="0"/>
              <a:t>karar yeter sayısı da toplantıya katılan üye katılım bankası sayısının yarısından bir fazlası</a:t>
            </a:r>
            <a:r>
              <a:rPr lang="tr-TR" dirty="0" smtClean="0"/>
              <a:t>dır. </a:t>
            </a:r>
          </a:p>
          <a:p>
            <a:r>
              <a:rPr lang="tr-TR" dirty="0" smtClean="0"/>
              <a:t>Yani kararlar </a:t>
            </a:r>
            <a:r>
              <a:rPr lang="tr-TR" b="1" dirty="0" smtClean="0"/>
              <a:t>oy çokluğu ile alınır </a:t>
            </a:r>
            <a:r>
              <a:rPr lang="tr-TR" dirty="0" smtClean="0"/>
              <a:t>(TKBBS, md. 9). </a:t>
            </a:r>
          </a:p>
        </p:txBody>
      </p:sp>
    </p:spTree>
  </p:cSld>
  <p:clrMapOvr>
    <a:masterClrMapping/>
  </p:clrMapOvr>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Genel kurulda yapılan oylamada eşitlik olması halinde divan başkanın oy verdiği yönde karar alınır (TKBBS, md. 9). </a:t>
            </a:r>
          </a:p>
          <a:p>
            <a:r>
              <a:rPr lang="tr-TR" dirty="0" smtClean="0"/>
              <a:t>Birlik genel kuruluna yönetim kurulu başkanı olmadığı durumlarda yönetim kurulu başkan vekili başkanlık eder (TKBBS, md. 10). </a:t>
            </a:r>
          </a:p>
          <a:p>
            <a:r>
              <a:rPr lang="tr-TR" dirty="0" smtClean="0"/>
              <a:t>Görüşme tutanakları ve kararlar ilgililer tarafından imzalanarak muhafaza edilir. </a:t>
            </a:r>
            <a:endParaRPr lang="tr-TR" dirty="0"/>
          </a:p>
        </p:txBody>
      </p:sp>
    </p:spTree>
  </p:cSld>
  <p:clrMapOvr>
    <a:masterClrMapping/>
  </p:clrMapOvr>
</p:sld>
</file>

<file path=ppt/slides/slide3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20680"/>
          </a:xfrm>
        </p:spPr>
        <p:txBody>
          <a:bodyPr>
            <a:normAutofit/>
          </a:bodyPr>
          <a:lstStyle/>
          <a:p>
            <a:r>
              <a:rPr lang="tr-TR" dirty="0" smtClean="0"/>
              <a:t>Genel kurulda her üyenin bir oy hakkı bulunur (TKBBS, md. 11). </a:t>
            </a:r>
          </a:p>
          <a:p>
            <a:r>
              <a:rPr lang="tr-TR" dirty="0" smtClean="0"/>
              <a:t>Seçimli genel kurullarda oylar gizli verilir, açık tasnif usulüne göre sayılır (TKBBS, md. 11). </a:t>
            </a:r>
          </a:p>
          <a:p>
            <a:r>
              <a:rPr lang="tr-TR" dirty="0" smtClean="0"/>
              <a:t>Seçim sonuçları tutanağa bağlanır ve seçim sandık kurulu başkanı ve üyeleri tarafından imzalanır (TKBBS, md. 11). </a:t>
            </a:r>
          </a:p>
          <a:p>
            <a:r>
              <a:rPr lang="tr-TR" dirty="0" smtClean="0"/>
              <a:t>Seçim sonuçlarına itirazlar seçim tarihini takip eden iki gün içersinde hâkim tarafından o gün kesin olarak sonuçlandırılır (TKBBS, md. 11). </a:t>
            </a:r>
          </a:p>
          <a:p>
            <a:endParaRPr lang="tr-TR" dirty="0"/>
          </a:p>
        </p:txBody>
      </p:sp>
    </p:spTree>
  </p:cSld>
  <p:clrMapOvr>
    <a:masterClrMapping/>
  </p:clrMapOvr>
</p:sld>
</file>

<file path=ppt/slides/slide3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Seçim yapılmayacak genel kurullarda oy verme işlemi açık şekilde gerçekleştirilir (TKBBS, md. 11). </a:t>
            </a:r>
          </a:p>
          <a:p>
            <a:r>
              <a:rPr lang="tr-TR" dirty="0" smtClean="0"/>
              <a:t>Genel kurul, mali müşavir yetkisine sahip olanlar arasından iki yıllığına iki denetçinin seçimini gerçekleştirir (TKBBS, md. 16). </a:t>
            </a:r>
          </a:p>
          <a:p>
            <a:r>
              <a:rPr lang="tr-TR" dirty="0" smtClean="0"/>
              <a:t>Denetçi seçimleri gizli oylama ile gerçekleşir (TKBBS, md. 16). </a:t>
            </a:r>
          </a:p>
          <a:p>
            <a:r>
              <a:rPr lang="tr-TR" dirty="0" smtClean="0"/>
              <a:t>Seçilen denetçiler tekrar seçilebilir (TKBBS, md. 16).</a:t>
            </a:r>
          </a:p>
          <a:p>
            <a:endParaRPr lang="tr-TR" dirty="0"/>
          </a:p>
        </p:txBody>
      </p:sp>
    </p:spTree>
  </p:cSld>
  <p:clrMapOvr>
    <a:masterClrMapping/>
  </p:clrMapOvr>
</p:sld>
</file>

<file path=ppt/slides/slide3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TKBB yönetim kurulu faaliyet izni almış ve faaliyetlerine devam eden katılım bankalarının temsilcilerinden oluşur (TKBBS, md. 12). </a:t>
            </a:r>
          </a:p>
          <a:p>
            <a:r>
              <a:rPr lang="tr-TR" dirty="0" smtClean="0"/>
              <a:t>Yönetim kurulu üyelerinin </a:t>
            </a:r>
            <a:r>
              <a:rPr lang="tr-TR" b="1" dirty="0" smtClean="0"/>
              <a:t>görev süresi 2 yıldır </a:t>
            </a:r>
            <a:r>
              <a:rPr lang="tr-TR" dirty="0" smtClean="0"/>
              <a:t>(TKBBS, md. 12). </a:t>
            </a:r>
          </a:p>
          <a:p>
            <a:r>
              <a:rPr lang="tr-TR" dirty="0" smtClean="0"/>
              <a:t>Süresi dolan üyeler yeniden seçilebilir (TKBBS, md. 12). </a:t>
            </a:r>
          </a:p>
          <a:p>
            <a:r>
              <a:rPr lang="tr-TR" dirty="0" smtClean="0"/>
              <a:t>Yönetim kurulu faaliyette bulunan katılım bankaları temsilcilerinden oluşur (TKBBS, md. 12).</a:t>
            </a:r>
            <a:endParaRPr lang="tr-TR" dirty="0"/>
          </a:p>
        </p:txBody>
      </p:sp>
    </p:spTree>
  </p:cSld>
  <p:clrMapOvr>
    <a:masterClrMapping/>
  </p:clrMapOvr>
</p:sld>
</file>

<file path=ppt/slides/slide3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lnSpcReduction="10000"/>
          </a:bodyPr>
          <a:lstStyle/>
          <a:p>
            <a:r>
              <a:rPr lang="tr-TR" dirty="0" smtClean="0"/>
              <a:t>Yönetim kurulu üyeleri iki yıl için seçilir (TKBBS, md. 12). </a:t>
            </a:r>
          </a:p>
          <a:p>
            <a:r>
              <a:rPr lang="tr-TR" dirty="0" smtClean="0"/>
              <a:t>Aynı şekilde yönetim kurulu bu süre için bir başkan ve başkan vekili seçer (TKBBS, md. 12). </a:t>
            </a:r>
          </a:p>
          <a:p>
            <a:r>
              <a:rPr lang="tr-TR" dirty="0" smtClean="0"/>
              <a:t>Süresi dolan üyeler tekrar seçilebilir (TKBBS, md. 12). </a:t>
            </a:r>
          </a:p>
          <a:p>
            <a:r>
              <a:rPr lang="tr-TR" dirty="0" smtClean="0"/>
              <a:t>Yönetim kurulu başkanı, birliği temsil etme görevi yanında genel kurul ve yönetim kurulu kararlarının yürütülmesinden sorumludur (TKBBS, md. 12). </a:t>
            </a:r>
          </a:p>
          <a:p>
            <a:r>
              <a:rPr lang="tr-TR" dirty="0" smtClean="0"/>
              <a:t>Yönetim kurulunun bir başka görevi birliğe genel sekreter atamaktır (TKBBS, md. 15). </a:t>
            </a:r>
          </a:p>
          <a:p>
            <a:endParaRPr lang="tr-TR" dirty="0"/>
          </a:p>
        </p:txBody>
      </p:sp>
    </p:spTree>
  </p:cSld>
  <p:clrMapOvr>
    <a:masterClrMapping/>
  </p:clrMapOvr>
</p:sld>
</file>

<file path=ppt/slides/slide3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260648"/>
            <a:ext cx="8640960" cy="6408712"/>
          </a:xfrm>
        </p:spPr>
        <p:txBody>
          <a:bodyPr>
            <a:normAutofit/>
          </a:bodyPr>
          <a:lstStyle/>
          <a:p>
            <a:r>
              <a:rPr lang="tr-TR" dirty="0" smtClean="0"/>
              <a:t>Birliğin gelirleri </a:t>
            </a:r>
            <a:r>
              <a:rPr lang="tr-TR" dirty="0" err="1" smtClean="0"/>
              <a:t>TKBBS’nin</a:t>
            </a:r>
            <a:r>
              <a:rPr lang="tr-TR" dirty="0" smtClean="0"/>
              <a:t> 18’inci maddesinde sıralanmıştır. </a:t>
            </a:r>
          </a:p>
          <a:p>
            <a:r>
              <a:rPr lang="tr-TR" dirty="0" smtClean="0"/>
              <a:t>Bunlar sırasıyla; masrafa iştirak payları, giriş aidatı, bir önceki yıldan devreden gelir fazlaları, her türlü bağışlar, sair gelirlerdir. </a:t>
            </a:r>
          </a:p>
          <a:p>
            <a:r>
              <a:rPr lang="tr-TR" dirty="0" smtClean="0"/>
              <a:t>Son olarak TKBB, genel kurulca seçilen iç denetçiler vasıtasıyla denetime tabi tutulur buna ilaveten birlik,  birlik statüsünün 20’nci maddesi gereği ayrıca bağımsız denetim kuruluşları tarafından denetlenir ve sonuçları her yıl Mart ayında </a:t>
            </a:r>
            <a:r>
              <a:rPr lang="tr-TR" dirty="0" err="1" smtClean="0"/>
              <a:t>BDDK’ya</a:t>
            </a:r>
            <a:r>
              <a:rPr lang="tr-TR" dirty="0" smtClean="0"/>
              <a:t> tevdi edilir. </a:t>
            </a:r>
          </a:p>
          <a:p>
            <a:endParaRPr lang="tr-TR" dirty="0" smtClean="0"/>
          </a:p>
        </p:txBody>
      </p:sp>
    </p:spTree>
  </p:cSld>
  <p:clrMapOvr>
    <a:masterClrMapping/>
  </p:clrMapOvr>
</p:sld>
</file>

<file path=ppt/slides/slide3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Risk Merkezi</a:t>
            </a:r>
            <a:endParaRPr lang="tr-TR" dirty="0"/>
          </a:p>
        </p:txBody>
      </p:sp>
      <p:sp>
        <p:nvSpPr>
          <p:cNvPr id="3" name="2 İçerik Yer Tutucusu"/>
          <p:cNvSpPr>
            <a:spLocks noGrp="1"/>
          </p:cNvSpPr>
          <p:nvPr>
            <p:ph idx="1"/>
          </p:nvPr>
        </p:nvSpPr>
        <p:spPr/>
        <p:txBody>
          <a:bodyPr>
            <a:normAutofit/>
          </a:bodyPr>
          <a:lstStyle/>
          <a:p>
            <a:r>
              <a:rPr lang="tr-TR" dirty="0" smtClean="0"/>
              <a:t>2011 yılında yasalaşan 6111 sayılı kanunla 5411 sayılı bankacılık kanununa eklenen Ek md. 1 ile </a:t>
            </a:r>
            <a:r>
              <a:rPr lang="tr-TR" b="1" dirty="0" smtClean="0"/>
              <a:t>risk merkezinin kurulması ve TBB nezdinde çalışması yasalaşmıştır</a:t>
            </a:r>
            <a:r>
              <a:rPr lang="tr-TR" dirty="0" smtClean="0"/>
              <a:t>. </a:t>
            </a:r>
          </a:p>
          <a:p>
            <a:r>
              <a:rPr lang="tr-TR" dirty="0" smtClean="0"/>
              <a:t>TBB Risk Merkezi </a:t>
            </a:r>
            <a:r>
              <a:rPr lang="tr-TR" b="1" dirty="0" smtClean="0"/>
              <a:t>28 Haziran 2013 tarihinde faaliyete geçmiş</a:t>
            </a:r>
            <a:r>
              <a:rPr lang="tr-TR" dirty="0" smtClean="0"/>
              <a:t>tir. </a:t>
            </a:r>
            <a:endParaRPr lang="tr-TR" dirty="0"/>
          </a:p>
        </p:txBody>
      </p:sp>
    </p:spTree>
  </p:cSld>
  <p:clrMapOvr>
    <a:masterClrMapping/>
  </p:clrMapOvr>
</p:sld>
</file>

<file path=ppt/slides/slide3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836712"/>
            <a:ext cx="8229600" cy="5289451"/>
          </a:xfrm>
        </p:spPr>
        <p:txBody>
          <a:bodyPr>
            <a:normAutofit/>
          </a:bodyPr>
          <a:lstStyle/>
          <a:p>
            <a:r>
              <a:rPr lang="tr-TR" b="1" dirty="0" smtClean="0"/>
              <a:t>9 üyeli </a:t>
            </a:r>
            <a:r>
              <a:rPr lang="tr-TR" dirty="0" smtClean="0"/>
              <a:t>bu merkezin </a:t>
            </a:r>
            <a:r>
              <a:rPr lang="tr-TR" b="1" dirty="0" smtClean="0"/>
              <a:t>üyelerinden ikisi</a:t>
            </a:r>
            <a:r>
              <a:rPr lang="tr-TR" dirty="0" smtClean="0"/>
              <a:t>, </a:t>
            </a:r>
            <a:r>
              <a:rPr lang="tr-TR" b="1" dirty="0" smtClean="0"/>
              <a:t>TCMB ve BDDK personeli içinden</a:t>
            </a:r>
            <a:r>
              <a:rPr lang="tr-TR" dirty="0" smtClean="0"/>
              <a:t> birer kişi olarak atanır (BK, md. Ek 1/3).  </a:t>
            </a:r>
          </a:p>
          <a:p>
            <a:r>
              <a:rPr lang="tr-TR" dirty="0" smtClean="0"/>
              <a:t>Diğer üyeler </a:t>
            </a:r>
            <a:r>
              <a:rPr lang="tr-TR" b="1" dirty="0" smtClean="0"/>
              <a:t>TBB yönetim kurulu tarafından seçilir</a:t>
            </a:r>
            <a:r>
              <a:rPr lang="tr-TR" dirty="0" smtClean="0"/>
              <a:t>. </a:t>
            </a:r>
          </a:p>
          <a:p>
            <a:r>
              <a:rPr lang="tr-TR" dirty="0" smtClean="0"/>
              <a:t>Seçilen üyeler </a:t>
            </a:r>
            <a:r>
              <a:rPr lang="tr-TR" b="1" dirty="0" smtClean="0"/>
              <a:t>3 yıl için görev yaparlar </a:t>
            </a:r>
            <a:r>
              <a:rPr lang="tr-TR" dirty="0" smtClean="0"/>
              <a:t>(BK, md. Ek 1/3).  </a:t>
            </a:r>
          </a:p>
          <a:p>
            <a:r>
              <a:rPr lang="tr-TR" dirty="0" smtClean="0"/>
              <a:t>Merkez, </a:t>
            </a:r>
            <a:r>
              <a:rPr lang="tr-TR" b="1" dirty="0" err="1" smtClean="0"/>
              <a:t>BDDK’nin</a:t>
            </a:r>
            <a:r>
              <a:rPr lang="tr-TR" b="1" dirty="0" smtClean="0"/>
              <a:t> denetimine tabidir </a:t>
            </a:r>
            <a:r>
              <a:rPr lang="tr-TR" dirty="0" smtClean="0"/>
              <a:t>(BK, md. Ek 1/6). </a:t>
            </a:r>
          </a:p>
          <a:p>
            <a:endParaRPr lang="tr-TR" dirty="0"/>
          </a:p>
        </p:txBody>
      </p:sp>
    </p:spTree>
  </p:cSld>
  <p:clrMapOvr>
    <a:masterClrMapping/>
  </p:clrMapOvr>
</p:sld>
</file>

<file path=ppt/slides/slide3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Risk merkezinin </a:t>
            </a:r>
            <a:r>
              <a:rPr lang="tr-TR" b="1" dirty="0" smtClean="0"/>
              <a:t>kuruluş amacı</a:t>
            </a:r>
            <a:r>
              <a:rPr lang="tr-TR" dirty="0" smtClean="0"/>
              <a:t>; </a:t>
            </a:r>
            <a:r>
              <a:rPr lang="tr-TR" i="1" dirty="0" smtClean="0"/>
              <a:t>“...kredi kuruluşları ile </a:t>
            </a:r>
            <a:r>
              <a:rPr lang="tr-TR" i="1" dirty="0" err="1" smtClean="0"/>
              <a:t>BDDKur’ca</a:t>
            </a:r>
            <a:r>
              <a:rPr lang="tr-TR" i="1" dirty="0" smtClean="0"/>
              <a:t> uygun görülecek finansal kuruluşların müşterilerinin risk bilgilerini toplamak ve söz konusu bilgileri bu kuruluşlar ile gerçek veya tüzel kişilerin kendileriyle ya da onay vermeleri koşuluyla gerçek kişiler ve özel hukuk tüzel kişileri ile de paylaşılmasını...”</a:t>
            </a:r>
            <a:r>
              <a:rPr lang="tr-TR" dirty="0" smtClean="0"/>
              <a:t> sağlamaktır (BK, md. Ek 1/1). </a:t>
            </a:r>
            <a:endParaRPr lang="tr-T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err="1" smtClean="0"/>
              <a:t>TCMB’nin</a:t>
            </a:r>
            <a:r>
              <a:rPr lang="tr-TR" dirty="0" smtClean="0"/>
              <a:t> bir diğer organı </a:t>
            </a:r>
            <a:r>
              <a:rPr lang="tr-TR" b="1" dirty="0" smtClean="0"/>
              <a:t>para politikası kuruludur</a:t>
            </a:r>
            <a:r>
              <a:rPr lang="tr-TR" dirty="0" smtClean="0"/>
              <a:t>. </a:t>
            </a:r>
          </a:p>
          <a:p>
            <a:r>
              <a:rPr lang="tr-TR" dirty="0" smtClean="0"/>
              <a:t>TCMBK md. 22/</a:t>
            </a:r>
            <a:r>
              <a:rPr lang="tr-TR" dirty="0" err="1" smtClean="0"/>
              <a:t>A’da</a:t>
            </a:r>
            <a:r>
              <a:rPr lang="tr-TR" dirty="0" smtClean="0"/>
              <a:t> düzenlenmiş kurulun; </a:t>
            </a:r>
            <a:r>
              <a:rPr lang="tr-TR" u="sng" dirty="0" smtClean="0"/>
              <a:t>TCMB başkanı başkanlığında</a:t>
            </a:r>
            <a:r>
              <a:rPr lang="tr-TR" dirty="0" smtClean="0"/>
              <a:t>, </a:t>
            </a:r>
            <a:r>
              <a:rPr lang="tr-TR" u="sng" dirty="0" smtClean="0"/>
              <a:t>4 başkan yardımcısı</a:t>
            </a:r>
            <a:r>
              <a:rPr lang="tr-TR" dirty="0" smtClean="0"/>
              <a:t>, </a:t>
            </a:r>
            <a:r>
              <a:rPr lang="tr-TR" u="sng" dirty="0" smtClean="0"/>
              <a:t>banka meclisi üyeleri arasından seçilecek bir üye </a:t>
            </a:r>
            <a:r>
              <a:rPr lang="tr-TR" dirty="0" smtClean="0"/>
              <a:t>ve TCMB başkanın önerisi üzerine </a:t>
            </a:r>
            <a:r>
              <a:rPr lang="tr-TR" dirty="0" smtClean="0"/>
              <a:t>atanacak </a:t>
            </a:r>
            <a:r>
              <a:rPr lang="tr-TR" dirty="0" smtClean="0"/>
              <a:t>bir üyeden oluşur (TCMBK, md 22/A-1). </a:t>
            </a:r>
          </a:p>
          <a:p>
            <a:r>
              <a:rPr lang="tr-TR" dirty="0" smtClean="0"/>
              <a:t>Demek oluyor ki; </a:t>
            </a:r>
            <a:r>
              <a:rPr lang="tr-TR" b="1" dirty="0" smtClean="0">
                <a:solidFill>
                  <a:srgbClr val="FF0000"/>
                </a:solidFill>
              </a:rPr>
              <a:t>kurul 7 üyeden oluşacaktır.</a:t>
            </a:r>
            <a:r>
              <a:rPr lang="tr-TR" dirty="0" smtClean="0"/>
              <a:t> </a:t>
            </a:r>
          </a:p>
          <a:p>
            <a:endParaRPr lang="tr-TR" dirty="0" smtClean="0"/>
          </a:p>
          <a:p>
            <a:endParaRPr lang="tr-TR" dirty="0"/>
          </a:p>
        </p:txBody>
      </p:sp>
    </p:spTree>
  </p:cSld>
  <p:clrMapOvr>
    <a:masterClrMapping/>
  </p:clrMapOvr>
</p:sld>
</file>

<file path=ppt/slides/slide3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Risk merkezi </a:t>
            </a:r>
            <a:r>
              <a:rPr lang="tr-TR" b="1" dirty="0" smtClean="0"/>
              <a:t>üye kuruluşlarca verilecek bilgiler üzerinden faaliyet göstermekte</a:t>
            </a:r>
            <a:r>
              <a:rPr lang="tr-TR" dirty="0" smtClean="0"/>
              <a:t>dir (BK, md. Ek 1/2).</a:t>
            </a:r>
          </a:p>
          <a:p>
            <a:endParaRPr lang="tr-TR" dirty="0"/>
          </a:p>
        </p:txBody>
      </p:sp>
    </p:spTree>
  </p:cSld>
  <p:clrMapOvr>
    <a:masterClrMapping/>
  </p:clrMapOvr>
</p:sld>
</file>

<file path=ppt/slides/slide3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Kredi kuruluşları yanında </a:t>
            </a:r>
            <a:r>
              <a:rPr lang="tr-TR" b="1" dirty="0" err="1" smtClean="0"/>
              <a:t>BDDKur’un</a:t>
            </a:r>
            <a:r>
              <a:rPr lang="tr-TR" b="1" dirty="0" smtClean="0"/>
              <a:t> uygun gördüğü kuruluşlar</a:t>
            </a:r>
            <a:r>
              <a:rPr lang="tr-TR" dirty="0" smtClean="0"/>
              <a:t> </a:t>
            </a:r>
            <a:r>
              <a:rPr lang="tr-TR" dirty="0" smtClean="0">
                <a:solidFill>
                  <a:srgbClr val="FF0000"/>
                </a:solidFill>
              </a:rPr>
              <a:t>merkeze üye olmak zorundadır</a:t>
            </a:r>
            <a:r>
              <a:rPr lang="tr-TR" dirty="0" smtClean="0"/>
              <a:t> (BK, md. Ek 1/2). </a:t>
            </a:r>
          </a:p>
          <a:p>
            <a:r>
              <a:rPr lang="tr-TR" dirty="0" smtClean="0"/>
              <a:t>Üyeler aidat ve komisyon adı altında bir bedeli merkeze ödemek zorundadırlar (BK, md. Ek 1/5). </a:t>
            </a:r>
          </a:p>
          <a:p>
            <a:r>
              <a:rPr lang="tr-TR" dirty="0" smtClean="0"/>
              <a:t>Ödenmeyen aidat ve komisyonlar cebren tahsil edilir (BK, md. Ek 1/5).  </a:t>
            </a:r>
          </a:p>
        </p:txBody>
      </p:sp>
    </p:spTree>
  </p:cSld>
  <p:clrMapOvr>
    <a:masterClrMapping/>
  </p:clrMapOvr>
</p:sld>
</file>

<file path=ppt/slides/slide3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lstStyle/>
          <a:p>
            <a:r>
              <a:rPr lang="tr-TR" b="1" dirty="0" smtClean="0"/>
              <a:t>Üye kuruluşlar müşterilerine ilişkin bilgilerden, merkezce istenilenleri merkeze aktarmak durumundadırlar</a:t>
            </a:r>
            <a:r>
              <a:rPr lang="tr-TR" dirty="0" smtClean="0"/>
              <a:t> (BK, md. Ek 1/2). </a:t>
            </a:r>
          </a:p>
          <a:p>
            <a:r>
              <a:rPr lang="tr-TR" dirty="0" smtClean="0">
                <a:solidFill>
                  <a:srgbClr val="FF0000"/>
                </a:solidFill>
              </a:rPr>
              <a:t>Bu bir yasal zorunluluktur. </a:t>
            </a:r>
          </a:p>
          <a:p>
            <a:r>
              <a:rPr lang="tr-TR" dirty="0" smtClean="0">
                <a:solidFill>
                  <a:srgbClr val="FF0000"/>
                </a:solidFill>
              </a:rPr>
              <a:t>Üyelerin bu yükümlülüğe uymamaları halinde bilgi akışları kesilir</a:t>
            </a:r>
            <a:r>
              <a:rPr lang="tr-TR" dirty="0" smtClean="0"/>
              <a:t>(BK, md. Ek 1/2). </a:t>
            </a:r>
          </a:p>
          <a:p>
            <a:endParaRPr lang="tr-TR" dirty="0"/>
          </a:p>
        </p:txBody>
      </p:sp>
    </p:spTree>
  </p:cSld>
  <p:clrMapOvr>
    <a:masterClrMapping/>
  </p:clrMapOvr>
</p:sld>
</file>

<file path=ppt/slides/slide3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Risk merkezi yönetim kurulunun, özel ve kamu hukuku tüzel kişilerinden bilgi isteme ve bunlarla bilgi değişimi için sözleşme imzalama hak ve yetkisi bulunmaktadır (BK, md. Ek 1/4). </a:t>
            </a:r>
          </a:p>
          <a:p>
            <a:r>
              <a:rPr lang="tr-TR" dirty="0" smtClean="0"/>
              <a:t>Merkeze tanınan bu yetkiye istinaden özel ve kamu hukuku tüzel kişileri istenen bilgileri merkezle paylaşmak zorundadır. </a:t>
            </a:r>
          </a:p>
          <a:p>
            <a:endParaRPr lang="tr-TR" dirty="0"/>
          </a:p>
        </p:txBody>
      </p:sp>
    </p:spTree>
  </p:cSld>
  <p:clrMapOvr>
    <a:masterClrMapping/>
  </p:clrMapOvr>
</p:sld>
</file>

<file path=ppt/slides/slide3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Bu yetkinin sınırı kredi kuruluşları ve </a:t>
            </a:r>
            <a:r>
              <a:rPr lang="tr-TR" dirty="0" err="1" smtClean="0"/>
              <a:t>BDDKur’ca</a:t>
            </a:r>
            <a:r>
              <a:rPr lang="tr-TR" dirty="0" smtClean="0"/>
              <a:t> belirlenen finans kuruluşları için çizilmiştir. </a:t>
            </a:r>
          </a:p>
          <a:p>
            <a:r>
              <a:rPr lang="tr-TR" dirty="0" smtClean="0"/>
              <a:t>Bu kuruluşların müşterileri hakkında merkezle paylaştığı bilgilerin diğer kamu ya da özel tüzel kişilerle paylaşılması ancak müşterilerinin onay vermesine bağlanmıştır (BK, md. Ek 1/3). </a:t>
            </a:r>
            <a:endParaRPr lang="tr-TR" dirty="0"/>
          </a:p>
        </p:txBody>
      </p:sp>
    </p:spTree>
  </p:cSld>
  <p:clrMapOvr>
    <a:masterClrMapping/>
  </p:clrMapOvr>
</p:sld>
</file>

<file path=ppt/slides/slide3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lstStyle/>
          <a:p>
            <a:r>
              <a:rPr lang="tr-TR" dirty="0" smtClean="0"/>
              <a:t>Risk merkezinin bütün işlem ve kayıtları gizlidir (BK, md. Ek 1/8). </a:t>
            </a:r>
          </a:p>
          <a:p>
            <a:r>
              <a:rPr lang="tr-TR" dirty="0" smtClean="0"/>
              <a:t>Bu bilgiler üçüncü kişilerle paylaşılması ancak sır sahibinin açık rızasına bağlanmıştır (BK, md. Ek 1/8).</a:t>
            </a:r>
            <a:endParaRPr lang="tr-T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lnSpcReduction="10000"/>
          </a:bodyPr>
          <a:lstStyle/>
          <a:p>
            <a:r>
              <a:rPr lang="tr-TR" dirty="0" smtClean="0"/>
              <a:t>Toplantıya </a:t>
            </a:r>
            <a:r>
              <a:rPr lang="tr-TR" b="1" dirty="0" smtClean="0">
                <a:solidFill>
                  <a:srgbClr val="7030A0"/>
                </a:solidFill>
              </a:rPr>
              <a:t>Hazine </a:t>
            </a:r>
            <a:r>
              <a:rPr lang="tr-TR" b="1" dirty="0" smtClean="0">
                <a:solidFill>
                  <a:srgbClr val="7030A0"/>
                </a:solidFill>
              </a:rPr>
              <a:t>ve Maliye Bakan Yardımcısı veya Hazine ve Maliye Bakanı’nın belirleyeceği bir birim </a:t>
            </a:r>
            <a:r>
              <a:rPr lang="tr-TR" b="1" dirty="0" smtClean="0">
                <a:solidFill>
                  <a:srgbClr val="7030A0"/>
                </a:solidFill>
              </a:rPr>
              <a:t>amirinin </a:t>
            </a:r>
            <a:r>
              <a:rPr lang="tr-TR" b="1" dirty="0" smtClean="0"/>
              <a:t>katılması </a:t>
            </a:r>
            <a:r>
              <a:rPr lang="tr-TR" b="1" dirty="0" smtClean="0"/>
              <a:t>mümkün</a:t>
            </a:r>
            <a:r>
              <a:rPr lang="tr-TR" dirty="0" smtClean="0"/>
              <a:t>dür (TCMBK, md 22/A-1). </a:t>
            </a:r>
          </a:p>
          <a:p>
            <a:r>
              <a:rPr lang="tr-TR" dirty="0" smtClean="0"/>
              <a:t>Ancak </a:t>
            </a:r>
            <a:r>
              <a:rPr lang="tr-TR" b="1" dirty="0" smtClean="0">
                <a:solidFill>
                  <a:srgbClr val="7030A0"/>
                </a:solidFill>
              </a:rPr>
              <a:t>Hazine ve Maliye </a:t>
            </a:r>
            <a:r>
              <a:rPr lang="tr-TR" b="1" dirty="0" smtClean="0">
                <a:solidFill>
                  <a:srgbClr val="7030A0"/>
                </a:solidFill>
              </a:rPr>
              <a:t>Bakanlığı’ndan</a:t>
            </a:r>
            <a:r>
              <a:rPr lang="tr-TR" dirty="0" smtClean="0"/>
              <a:t> </a:t>
            </a:r>
            <a:r>
              <a:rPr lang="tr-TR" dirty="0" smtClean="0"/>
              <a:t>katılan üyenin kararlara katılması ya da </a:t>
            </a:r>
            <a:r>
              <a:rPr lang="tr-TR" b="1" dirty="0" smtClean="0"/>
              <a:t>oy kullanması mümkün değil</a:t>
            </a:r>
            <a:r>
              <a:rPr lang="tr-TR" dirty="0" smtClean="0"/>
              <a:t>dir (TCMBK, md 22/A-1). </a:t>
            </a:r>
          </a:p>
          <a:p>
            <a:r>
              <a:rPr lang="tr-TR" dirty="0" smtClean="0"/>
              <a:t>Üyelerden herhangi birinin </a:t>
            </a:r>
            <a:r>
              <a:rPr lang="tr-TR" dirty="0" err="1" smtClean="0"/>
              <a:t>TCMB’deki</a:t>
            </a:r>
            <a:r>
              <a:rPr lang="tr-TR" dirty="0" smtClean="0"/>
              <a:t> görevinin sona ermesi, kurul üyeliğinin de sona ermesine neden olur (TCMBK, md 22/A-1).</a:t>
            </a:r>
            <a:endParaRPr lang="tr-T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a:bodyPr>
          <a:lstStyle/>
          <a:p>
            <a:r>
              <a:rPr lang="tr-TR" dirty="0" smtClean="0"/>
              <a:t>Para politikası kuruluna müşterek kararla </a:t>
            </a:r>
            <a:r>
              <a:rPr lang="tr-TR" b="1" dirty="0" smtClean="0"/>
              <a:t>atanan üyeler</a:t>
            </a:r>
            <a:r>
              <a:rPr lang="tr-TR" dirty="0" smtClean="0"/>
              <a:t>in; </a:t>
            </a:r>
          </a:p>
          <a:p>
            <a:pPr lvl="1"/>
            <a:r>
              <a:rPr lang="tr-TR" dirty="0" smtClean="0"/>
              <a:t>para politikası konusunda çalışma yapmış olması, </a:t>
            </a:r>
          </a:p>
          <a:p>
            <a:pPr lvl="1"/>
            <a:r>
              <a:rPr lang="tr-TR" dirty="0" smtClean="0"/>
              <a:t>ekonomi, işletme, bankacılık ve finans alanlarından birinde akademik unvana sahip olması, </a:t>
            </a:r>
          </a:p>
          <a:p>
            <a:pPr lvl="1"/>
            <a:r>
              <a:rPr lang="tr-TR" dirty="0" smtClean="0"/>
              <a:t>en az 10 yıl süreyle akademi alanda çalışmış olması, </a:t>
            </a:r>
          </a:p>
          <a:p>
            <a:pPr lvl="1"/>
            <a:r>
              <a:rPr lang="tr-TR" dirty="0" smtClean="0"/>
              <a:t>yeterli bilgi ve tecrübeye sahip olması gerekir (TCMBK, md 22/A-2). </a:t>
            </a:r>
            <a:endParaRPr lang="tr-T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Müşterek kararla atanan üyenin </a:t>
            </a:r>
            <a:r>
              <a:rPr lang="tr-TR" b="1" dirty="0" smtClean="0"/>
              <a:t>görev süresi 5 yıldır</a:t>
            </a:r>
            <a:r>
              <a:rPr lang="tr-TR" dirty="0" smtClean="0"/>
              <a:t> (TCMBK, md 22/A-2). </a:t>
            </a:r>
          </a:p>
          <a:p>
            <a:r>
              <a:rPr lang="tr-TR" dirty="0" smtClean="0"/>
              <a:t>Atanan bu üyeler </a:t>
            </a:r>
            <a:r>
              <a:rPr lang="tr-TR" b="1" dirty="0" smtClean="0"/>
              <a:t>ticaret ve benzeri bir işle</a:t>
            </a:r>
            <a:r>
              <a:rPr lang="tr-TR" dirty="0" smtClean="0"/>
              <a:t> uğraşmalarına, ticari banka ve şirketlere ortak olmalarına </a:t>
            </a:r>
            <a:r>
              <a:rPr lang="tr-TR" b="1" dirty="0" smtClean="0"/>
              <a:t>izin verilmez </a:t>
            </a:r>
            <a:r>
              <a:rPr lang="tr-TR" dirty="0" smtClean="0"/>
              <a:t>ancak akademik alanda üniversitelerde alacakları görevler bu hükmün dışındadır. </a:t>
            </a:r>
          </a:p>
          <a:p>
            <a:r>
              <a:rPr lang="tr-TR" dirty="0" smtClean="0"/>
              <a:t>Buna karşın bu üyeler; hayır ve sosyal amaçlı işlerle görevli vakıflarda çalışabilir,  kâr amacı gütmeyen kooperatiflere katılabilirler (TCMBK, md 22/A-3).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lnSpcReduction="10000"/>
          </a:bodyPr>
          <a:lstStyle/>
          <a:p>
            <a:r>
              <a:rPr lang="tr-TR" dirty="0" smtClean="0"/>
              <a:t>TCMBK md. 22/A-3’e göre;  para politikası kurulunun </a:t>
            </a:r>
            <a:r>
              <a:rPr lang="tr-TR" b="1" dirty="0" smtClean="0"/>
              <a:t>toplantıları ayda en az bir kere</a:t>
            </a:r>
            <a:r>
              <a:rPr lang="tr-TR" dirty="0" smtClean="0"/>
              <a:t>, TCMB başkanının gündemi belirlemesi ve çağrısı üzerine toplanılır. </a:t>
            </a:r>
          </a:p>
          <a:p>
            <a:r>
              <a:rPr lang="tr-TR" dirty="0" smtClean="0"/>
              <a:t>Banka meclisi, </a:t>
            </a:r>
            <a:r>
              <a:rPr lang="tr-TR" b="1" dirty="0" smtClean="0"/>
              <a:t>toplantı yeter sayısı</a:t>
            </a:r>
            <a:r>
              <a:rPr lang="tr-TR" dirty="0" smtClean="0"/>
              <a:t> üye sayısının </a:t>
            </a:r>
            <a:r>
              <a:rPr lang="tr-TR" b="1" dirty="0" smtClean="0"/>
              <a:t>⅔’dür</a:t>
            </a:r>
            <a:r>
              <a:rPr lang="tr-TR" dirty="0" smtClean="0"/>
              <a:t>. </a:t>
            </a:r>
          </a:p>
          <a:p>
            <a:r>
              <a:rPr lang="tr-TR" dirty="0" smtClean="0"/>
              <a:t>Toplantıya katılan </a:t>
            </a:r>
            <a:r>
              <a:rPr lang="tr-TR" b="1" dirty="0" smtClean="0"/>
              <a:t>üyelerin çoğunluğu ile karar alınır. </a:t>
            </a:r>
          </a:p>
          <a:p>
            <a:r>
              <a:rPr lang="tr-TR" dirty="0" smtClean="0"/>
              <a:t>Oyların eşitliği halinde, başkanın katıldığı tarafın teklifi kabul edilmiş sayılır. </a:t>
            </a:r>
          </a:p>
          <a:p>
            <a:r>
              <a:rPr lang="tr-TR" dirty="0" smtClean="0"/>
              <a:t>Para politikası kurulunun çeşitli görevleri </a:t>
            </a:r>
            <a:r>
              <a:rPr lang="tr-TR" dirty="0" err="1" smtClean="0"/>
              <a:t>TCMBK’nin</a:t>
            </a:r>
            <a:r>
              <a:rPr lang="tr-TR" dirty="0" smtClean="0"/>
              <a:t> 22/A maddesinin son fıkrasında sıralanmıştır.</a:t>
            </a:r>
          </a:p>
          <a:p>
            <a:endParaRPr lang="tr-T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Denetleme Kurulu </a:t>
            </a:r>
            <a:endParaRPr lang="tr-TR" dirty="0"/>
          </a:p>
        </p:txBody>
      </p:sp>
      <p:sp>
        <p:nvSpPr>
          <p:cNvPr id="3" name="2 İçerik Yer Tutucusu"/>
          <p:cNvSpPr>
            <a:spLocks noGrp="1"/>
          </p:cNvSpPr>
          <p:nvPr>
            <p:ph idx="1"/>
          </p:nvPr>
        </p:nvSpPr>
        <p:spPr>
          <a:xfrm>
            <a:off x="457200" y="1340768"/>
            <a:ext cx="8229600" cy="5256584"/>
          </a:xfrm>
        </p:spPr>
        <p:txBody>
          <a:bodyPr>
            <a:normAutofit fontScale="92500" lnSpcReduction="10000"/>
          </a:bodyPr>
          <a:lstStyle/>
          <a:p>
            <a:r>
              <a:rPr lang="tr-TR" dirty="0" smtClean="0"/>
              <a:t>TCMB </a:t>
            </a:r>
            <a:r>
              <a:rPr lang="tr-TR" b="1" dirty="0" smtClean="0"/>
              <a:t>denetleme kurulu 4 üye</a:t>
            </a:r>
            <a:r>
              <a:rPr lang="tr-TR" dirty="0" smtClean="0"/>
              <a:t>den oluşan kurum içi denetim organıdır (TCMBK, md 23/1). </a:t>
            </a:r>
          </a:p>
          <a:p>
            <a:r>
              <a:rPr lang="tr-TR" dirty="0" smtClean="0"/>
              <a:t>Kurul üyeleri </a:t>
            </a:r>
            <a:r>
              <a:rPr lang="tr-TR" b="1" dirty="0" smtClean="0"/>
              <a:t>genel kurul </a:t>
            </a:r>
            <a:r>
              <a:rPr lang="tr-TR" dirty="0" smtClean="0"/>
              <a:t>tarafından </a:t>
            </a:r>
            <a:r>
              <a:rPr lang="tr-TR" b="1" dirty="0" smtClean="0"/>
              <a:t>seçilir</a:t>
            </a:r>
            <a:r>
              <a:rPr lang="tr-TR" dirty="0" smtClean="0"/>
              <a:t> (TCMBK, md 23/1). </a:t>
            </a:r>
          </a:p>
          <a:p>
            <a:r>
              <a:rPr lang="tr-TR" dirty="0" smtClean="0"/>
              <a:t>Denetleme kurulu üyelerinin </a:t>
            </a:r>
            <a:r>
              <a:rPr lang="tr-TR" b="1" dirty="0" smtClean="0"/>
              <a:t>görev süresi 2 yıl </a:t>
            </a:r>
            <a:r>
              <a:rPr lang="tr-TR" dirty="0" smtClean="0"/>
              <a:t>olup (TCMBK, md 23/2), herhangi bir sebeple kurul üyeliği boşalanların yerine takip eden ilk genel kurul toplantısına kadar, nitelik ve şartlara uyanlar arasından bir üyenin denetleme kurulu tarafından atanmasına izin verilmiştir (TCMBK, md 23/1). </a:t>
            </a:r>
          </a:p>
          <a:p>
            <a:endParaRPr lang="tr-T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Denetleme kurulu üyeliğine seçileceklerde aranan şartlardan biri;  üyenin </a:t>
            </a:r>
            <a:r>
              <a:rPr lang="tr-TR" u="sng" dirty="0" smtClean="0"/>
              <a:t>yüksek öğrenim yapmış olması diğeri ise bankacılık ile muhasebe alanında bilgi ve tecrübe sahibi</a:t>
            </a:r>
            <a:r>
              <a:rPr lang="tr-TR" dirty="0" smtClean="0"/>
              <a:t> olmasıdır (TCMBK, md 23/2). </a:t>
            </a:r>
          </a:p>
          <a:p>
            <a:r>
              <a:rPr lang="tr-TR" dirty="0" smtClean="0"/>
              <a:t>Denetleme kurulu üyelerinin yapacağı </a:t>
            </a:r>
            <a:r>
              <a:rPr lang="tr-TR" b="1" dirty="0" smtClean="0"/>
              <a:t>denetim kapsamında </a:t>
            </a:r>
            <a:r>
              <a:rPr lang="tr-TR" dirty="0" err="1" smtClean="0"/>
              <a:t>TCMB’nin</a:t>
            </a:r>
            <a:r>
              <a:rPr lang="tr-TR" dirty="0" smtClean="0"/>
              <a:t> </a:t>
            </a:r>
            <a:r>
              <a:rPr lang="tr-TR" b="1" dirty="0" smtClean="0"/>
              <a:t>tüm işlemleri ve hesaplar</a:t>
            </a:r>
            <a:r>
              <a:rPr lang="tr-TR" dirty="0" smtClean="0"/>
              <a:t>ı yer almaktadır (TCMBK, md 24/1). </a:t>
            </a:r>
          </a:p>
          <a:p>
            <a:endParaRPr lang="tr-TR" dirty="0" smtClean="0"/>
          </a:p>
          <a:p>
            <a:endParaRPr lang="tr-T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normAutofit/>
          </a:bodyPr>
          <a:lstStyle/>
          <a:p>
            <a:r>
              <a:rPr lang="tr-TR" dirty="0" smtClean="0"/>
              <a:t>Bu noktada </a:t>
            </a:r>
            <a:r>
              <a:rPr lang="tr-TR" b="1" dirty="0" smtClean="0"/>
              <a:t>denetim kurulu </a:t>
            </a:r>
            <a:r>
              <a:rPr lang="tr-TR" dirty="0" smtClean="0"/>
              <a:t>TCMB başkanlığından </a:t>
            </a:r>
            <a:r>
              <a:rPr lang="tr-TR" u="sng" dirty="0" smtClean="0"/>
              <a:t>tüm bilgi, belge ve defterleri talep edebilir</a:t>
            </a:r>
            <a:r>
              <a:rPr lang="tr-TR" dirty="0" smtClean="0"/>
              <a:t> (TCMBK, md 24/1). </a:t>
            </a:r>
          </a:p>
          <a:p>
            <a:r>
              <a:rPr lang="tr-TR" dirty="0" smtClean="0"/>
              <a:t>Yapılan denetimle ilgili bilgi ve görüşlerini </a:t>
            </a:r>
            <a:r>
              <a:rPr lang="tr-TR" b="1" dirty="0" smtClean="0"/>
              <a:t>banka meclisine bildirir </a:t>
            </a:r>
            <a:r>
              <a:rPr lang="tr-TR" dirty="0" smtClean="0"/>
              <a:t>ve bir kopyasını da </a:t>
            </a:r>
            <a:r>
              <a:rPr lang="tr-TR" b="1" dirty="0" smtClean="0">
                <a:solidFill>
                  <a:srgbClr val="7030A0"/>
                </a:solidFill>
              </a:rPr>
              <a:t>Cumhurbaşkanlığı’na </a:t>
            </a:r>
            <a:r>
              <a:rPr lang="tr-TR" b="1" dirty="0" smtClean="0"/>
              <a:t>sunar</a:t>
            </a:r>
            <a:r>
              <a:rPr lang="tr-TR" dirty="0" smtClean="0"/>
              <a:t>lar </a:t>
            </a:r>
            <a:r>
              <a:rPr lang="tr-TR" dirty="0" smtClean="0"/>
              <a:t>(TCMBK, md 24/1). </a:t>
            </a:r>
          </a:p>
          <a:p>
            <a:r>
              <a:rPr lang="tr-TR" b="1" dirty="0" smtClean="0"/>
              <a:t>Yılsonu</a:t>
            </a:r>
            <a:r>
              <a:rPr lang="tr-TR" dirty="0" smtClean="0"/>
              <a:t>nda hazırlayacağı </a:t>
            </a:r>
            <a:r>
              <a:rPr lang="tr-TR" b="1" dirty="0" smtClean="0"/>
              <a:t>denetim raporu</a:t>
            </a:r>
            <a:r>
              <a:rPr lang="tr-TR" dirty="0" smtClean="0"/>
              <a:t>nu ise,  </a:t>
            </a:r>
            <a:r>
              <a:rPr lang="tr-TR" b="1" dirty="0" smtClean="0"/>
              <a:t>genel kurula </a:t>
            </a:r>
            <a:r>
              <a:rPr lang="tr-TR" dirty="0" smtClean="0"/>
              <a:t>sunarlar (TCMBK, md 24/1).</a:t>
            </a:r>
            <a:endParaRPr lang="tr-T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b="1" dirty="0" smtClean="0"/>
              <a:t>Banka sermaye tutarı 25.000.000 TL</a:t>
            </a:r>
            <a:r>
              <a:rPr lang="tr-TR" dirty="0" smtClean="0"/>
              <a:t> olup (TCMBK, md. 5), sermayeyi temsil eden hisse senetleri </a:t>
            </a:r>
            <a:r>
              <a:rPr lang="tr-TR" b="1" dirty="0" smtClean="0"/>
              <a:t>4 farklı sınıf</a:t>
            </a:r>
            <a:r>
              <a:rPr lang="tr-TR" dirty="0" smtClean="0"/>
              <a:t>a ayrılmıştır (TCMBK, md. 7). </a:t>
            </a:r>
          </a:p>
          <a:p>
            <a:r>
              <a:rPr lang="tr-TR" dirty="0" smtClean="0"/>
              <a:t>Bu hisseler </a:t>
            </a:r>
            <a:r>
              <a:rPr lang="tr-TR" b="1" dirty="0" smtClean="0"/>
              <a:t>toplam</a:t>
            </a:r>
            <a:r>
              <a:rPr lang="tr-TR" dirty="0" smtClean="0"/>
              <a:t>da </a:t>
            </a:r>
            <a:r>
              <a:rPr lang="tr-TR" b="1" dirty="0" smtClean="0"/>
              <a:t>250.000</a:t>
            </a:r>
            <a:r>
              <a:rPr lang="tr-TR" dirty="0" smtClean="0"/>
              <a:t> adettir. </a:t>
            </a:r>
          </a:p>
          <a:p>
            <a:r>
              <a:rPr lang="tr-TR" dirty="0" smtClean="0"/>
              <a:t>A, B, C ve D grubu hisse senetleri şeklinde sınıflandırılan hisse senetleri nama yazılıdır (TCMBK, md. 6).   </a:t>
            </a:r>
          </a:p>
          <a:p>
            <a:endParaRPr lang="tr-T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Başkanlık ve Başkan Yardımcıları</a:t>
            </a:r>
            <a:endParaRPr lang="tr-TR" dirty="0"/>
          </a:p>
        </p:txBody>
      </p:sp>
      <p:sp>
        <p:nvSpPr>
          <p:cNvPr id="3" name="2 İçerik Yer Tutucusu"/>
          <p:cNvSpPr>
            <a:spLocks noGrp="1"/>
          </p:cNvSpPr>
          <p:nvPr>
            <p:ph idx="1"/>
          </p:nvPr>
        </p:nvSpPr>
        <p:spPr>
          <a:xfrm>
            <a:off x="457200" y="1268760"/>
            <a:ext cx="8229600" cy="5256584"/>
          </a:xfrm>
        </p:spPr>
        <p:txBody>
          <a:bodyPr>
            <a:normAutofit fontScale="92500"/>
          </a:bodyPr>
          <a:lstStyle/>
          <a:p>
            <a:r>
              <a:rPr lang="tr-TR" dirty="0" smtClean="0"/>
              <a:t>TCMB başkanı </a:t>
            </a:r>
            <a:r>
              <a:rPr lang="tr-TR" b="1" strike="sngStrike" dirty="0" smtClean="0">
                <a:solidFill>
                  <a:srgbClr val="7030A0"/>
                </a:solidFill>
              </a:rPr>
              <a:t>Bakanlar Kurulu kararıyla 5 yıllığına</a:t>
            </a:r>
            <a:r>
              <a:rPr lang="tr-TR" strike="sngStrike" dirty="0" smtClean="0">
                <a:solidFill>
                  <a:srgbClr val="7030A0"/>
                </a:solidFill>
              </a:rPr>
              <a:t>,</a:t>
            </a:r>
            <a:r>
              <a:rPr lang="tr-TR" dirty="0" smtClean="0"/>
              <a:t> yüksek öğrenim görmüş, maliye, iktisat ve bankacılık alanlarında bilgi ve tecrübe sahibi olanlar arasından atanır (TCMBK, md 25/1 ve 2). </a:t>
            </a:r>
          </a:p>
          <a:p>
            <a:r>
              <a:rPr lang="tr-TR" strike="sngStrike" dirty="0" smtClean="0">
                <a:solidFill>
                  <a:srgbClr val="7030A0"/>
                </a:solidFill>
              </a:rPr>
              <a:t>TCMB başkanının görev süresi dolması ardından </a:t>
            </a:r>
            <a:r>
              <a:rPr lang="tr-TR" b="1" strike="sngStrike" dirty="0" smtClean="0">
                <a:solidFill>
                  <a:srgbClr val="7030A0"/>
                </a:solidFill>
              </a:rPr>
              <a:t>tekrar atanması mümkün</a:t>
            </a:r>
            <a:r>
              <a:rPr lang="tr-TR" strike="sngStrike" dirty="0" smtClean="0">
                <a:solidFill>
                  <a:srgbClr val="7030A0"/>
                </a:solidFill>
              </a:rPr>
              <a:t>dür </a:t>
            </a:r>
            <a:r>
              <a:rPr lang="tr-TR" dirty="0" smtClean="0"/>
              <a:t>(TCMBK, md 25/1). </a:t>
            </a:r>
            <a:endParaRPr lang="tr-TR" dirty="0" smtClean="0"/>
          </a:p>
          <a:p>
            <a:r>
              <a:rPr lang="tr-TR" b="1" dirty="0" smtClean="0">
                <a:solidFill>
                  <a:srgbClr val="7030A0"/>
                </a:solidFill>
              </a:rPr>
              <a:t>Dikkat: TCMB Başkanının atanmasına ve atama süresine ilişkin düzenleme yürürlükten kaldırılmış ve yerini alacak bir düzenlemeye gidilmemiştir. </a:t>
            </a:r>
            <a:endParaRPr lang="tr-TR" b="1" dirty="0">
              <a:solidFill>
                <a:srgbClr val="7030A0"/>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TCMB </a:t>
            </a:r>
            <a:r>
              <a:rPr lang="tr-TR" b="1" dirty="0" smtClean="0"/>
              <a:t>başkan</a:t>
            </a:r>
            <a:r>
              <a:rPr lang="tr-TR" dirty="0" smtClean="0"/>
              <a:t>ı en yüksek yürütme amiri olarak </a:t>
            </a:r>
            <a:r>
              <a:rPr lang="tr-TR" b="1" dirty="0" smtClean="0"/>
              <a:t>bankayı sevk ve idare</a:t>
            </a:r>
            <a:r>
              <a:rPr lang="tr-TR" dirty="0" smtClean="0"/>
              <a:t> etmesi yanında yurt içinde ve dışında </a:t>
            </a:r>
            <a:r>
              <a:rPr lang="tr-TR" b="1" dirty="0" smtClean="0"/>
              <a:t>temsil eder</a:t>
            </a:r>
            <a:r>
              <a:rPr lang="tr-TR" dirty="0" smtClean="0"/>
              <a:t> (TCMBK, md 26/1). </a:t>
            </a:r>
          </a:p>
          <a:p>
            <a:r>
              <a:rPr lang="tr-TR" dirty="0" smtClean="0"/>
              <a:t>TCMB </a:t>
            </a:r>
            <a:r>
              <a:rPr lang="tr-TR" b="1" dirty="0" smtClean="0"/>
              <a:t>başkan</a:t>
            </a:r>
            <a:r>
              <a:rPr lang="tr-TR" dirty="0" smtClean="0"/>
              <a:t>ına kanunla </a:t>
            </a:r>
            <a:r>
              <a:rPr lang="tr-TR" b="1" dirty="0" smtClean="0"/>
              <a:t>yürütme</a:t>
            </a:r>
            <a:r>
              <a:rPr lang="tr-TR" dirty="0" smtClean="0"/>
              <a:t> yetkisi tanımıştır.</a:t>
            </a:r>
          </a:p>
          <a:p>
            <a:endParaRPr lang="tr-T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15813"/>
            <a:ext cx="8229600" cy="5865515"/>
          </a:xfrm>
        </p:spPr>
        <p:txBody>
          <a:bodyPr>
            <a:normAutofit/>
          </a:bodyPr>
          <a:lstStyle/>
          <a:p>
            <a:r>
              <a:rPr lang="tr-TR" b="1" dirty="0" smtClean="0"/>
              <a:t>TCMB başkanı</a:t>
            </a:r>
            <a:r>
              <a:rPr lang="tr-TR" dirty="0" smtClean="0"/>
              <a:t>; TCMBK hükümleri ile kendisine verilen görevleri ve banka meclisi tarafından alınacak </a:t>
            </a:r>
            <a:r>
              <a:rPr lang="tr-TR" b="1" dirty="0" smtClean="0"/>
              <a:t>kararların</a:t>
            </a:r>
            <a:r>
              <a:rPr lang="tr-TR" dirty="0" smtClean="0"/>
              <a:t> </a:t>
            </a:r>
            <a:r>
              <a:rPr lang="tr-TR" b="1" dirty="0" smtClean="0"/>
              <a:t>yürütülmesini sağlamak </a:t>
            </a:r>
            <a:r>
              <a:rPr lang="tr-TR" dirty="0" smtClean="0"/>
              <a:t>(TCMBK, md 26/2-1), TCMBK hükümleri ile </a:t>
            </a:r>
            <a:r>
              <a:rPr lang="tr-TR" dirty="0" err="1" smtClean="0"/>
              <a:t>TCMB’ye</a:t>
            </a:r>
            <a:r>
              <a:rPr lang="tr-TR" dirty="0" smtClean="0"/>
              <a:t> verilen görevlerin yerine getirilmesi için uygun bulacağı </a:t>
            </a:r>
            <a:r>
              <a:rPr lang="tr-TR" b="1" dirty="0" smtClean="0"/>
              <a:t>tedbirleri almak </a:t>
            </a:r>
            <a:r>
              <a:rPr lang="tr-TR" dirty="0" smtClean="0"/>
              <a:t>ve gerekli göreceği durumlarda, alınması gereken tedbirlerle ilgili </a:t>
            </a:r>
            <a:r>
              <a:rPr lang="tr-TR" b="1" dirty="0" smtClean="0"/>
              <a:t>banka meclisine öneride bulunmak</a:t>
            </a:r>
            <a:r>
              <a:rPr lang="tr-TR" dirty="0" smtClean="0"/>
              <a:t>la görevlidir (TCMBK, md 26/2-2).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TCMB </a:t>
            </a:r>
            <a:r>
              <a:rPr lang="tr-TR" b="1" dirty="0" smtClean="0"/>
              <a:t>banka meclisinin kararlarına karşı muhalefet yetkisi </a:t>
            </a:r>
            <a:r>
              <a:rPr lang="tr-TR" dirty="0" smtClean="0"/>
              <a:t>kanunla başkana tanınmıştır. </a:t>
            </a:r>
          </a:p>
          <a:p>
            <a:r>
              <a:rPr lang="tr-TR" dirty="0" smtClean="0"/>
              <a:t>Bu halde başkan, meclis tarafından alınan </a:t>
            </a:r>
            <a:r>
              <a:rPr lang="tr-TR" b="1" dirty="0" smtClean="0"/>
              <a:t>kararların yürütmesini ertelemek ve bu kararların takip eden ilk toplantıda görüşülmesini talep etme</a:t>
            </a:r>
            <a:r>
              <a:rPr lang="tr-TR" dirty="0" smtClean="0"/>
              <a:t> yetkisine sahiptir (TCMBK, md 26/3).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lstStyle/>
          <a:p>
            <a:r>
              <a:rPr lang="tr-TR" dirty="0" smtClean="0"/>
              <a:t>Uygulamanın acil olduğu durumlarda; banka meclisi, başkanın çağrısı üzerine toplanır ve başkanca muhalefet edilen konuyu tekrar görüşür (TCMBK, md 26/3). </a:t>
            </a:r>
          </a:p>
          <a:p>
            <a:r>
              <a:rPr lang="tr-TR" b="1" dirty="0" smtClean="0"/>
              <a:t>TCMB başkanı ile banka meclisi</a:t>
            </a:r>
            <a:r>
              <a:rPr lang="tr-TR" dirty="0" smtClean="0"/>
              <a:t>nin konu üzerinde </a:t>
            </a:r>
            <a:r>
              <a:rPr lang="tr-TR" b="1" dirty="0" smtClean="0"/>
              <a:t>mutabakata varamaması halinde </a:t>
            </a:r>
            <a:r>
              <a:rPr lang="tr-TR" dirty="0" smtClean="0"/>
              <a:t>konu </a:t>
            </a:r>
            <a:r>
              <a:rPr lang="tr-TR" b="1" dirty="0" smtClean="0">
                <a:solidFill>
                  <a:srgbClr val="7030A0"/>
                </a:solidFill>
              </a:rPr>
              <a:t>Cumhurbaşkanı</a:t>
            </a:r>
            <a:r>
              <a:rPr lang="tr-TR" b="1" dirty="0" smtClean="0"/>
              <a:t> </a:t>
            </a:r>
            <a:r>
              <a:rPr lang="tr-TR" b="1" dirty="0" smtClean="0"/>
              <a:t>hakemliği</a:t>
            </a:r>
            <a:r>
              <a:rPr lang="tr-TR" dirty="0" smtClean="0"/>
              <a:t>nde çözüme kavuşturulur (TCMBK, md 26/3).</a:t>
            </a:r>
          </a:p>
          <a:p>
            <a:endParaRPr lang="tr-T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b="1" dirty="0" smtClean="0"/>
              <a:t>TCMB başkanı </a:t>
            </a:r>
            <a:r>
              <a:rPr lang="tr-TR" dirty="0" smtClean="0"/>
              <a:t>özel bir kanuna dayandırılmadıkça </a:t>
            </a:r>
            <a:r>
              <a:rPr lang="tr-TR" u="sng" dirty="0" smtClean="0"/>
              <a:t>başka bir işle iştigal olamaz, </a:t>
            </a:r>
            <a:r>
              <a:rPr lang="tr-TR" u="sng" dirty="0" smtClean="0">
                <a:solidFill>
                  <a:srgbClr val="FF0000"/>
                </a:solidFill>
              </a:rPr>
              <a:t>ticaretle uğraşamaz</a:t>
            </a:r>
            <a:r>
              <a:rPr lang="tr-TR" u="sng" dirty="0" smtClean="0"/>
              <a:t> yahut bankaların ya da </a:t>
            </a:r>
            <a:r>
              <a:rPr lang="tr-TR" u="sng" dirty="0" smtClean="0">
                <a:solidFill>
                  <a:srgbClr val="FF0000"/>
                </a:solidFill>
              </a:rPr>
              <a:t>ticaret şirketlerinin hissedarı olmaz </a:t>
            </a:r>
            <a:r>
              <a:rPr lang="tr-TR" dirty="0" smtClean="0"/>
              <a:t>(TCMBK, md 27/1). </a:t>
            </a:r>
          </a:p>
          <a:p>
            <a:r>
              <a:rPr lang="tr-TR" dirty="0" smtClean="0"/>
              <a:t>Bu hükmün istisnası başkanın; hayır, sosyal ya da eğitim işlerine yönelmiş vakıflarda görev alması ve kâr amacı gütmeyen kooperatiflere üye olması şeklinde düzenlenmiştir (TCMBK, md 27/1). </a:t>
            </a:r>
          </a:p>
          <a:p>
            <a:endParaRPr lang="tr-TR" dirty="0" smtClean="0"/>
          </a:p>
          <a:p>
            <a:endParaRPr lang="tr-T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92696"/>
            <a:ext cx="8229600" cy="5433467"/>
          </a:xfrm>
        </p:spPr>
        <p:txBody>
          <a:bodyPr/>
          <a:lstStyle/>
          <a:p>
            <a:r>
              <a:rPr lang="tr-TR" dirty="0" smtClean="0"/>
              <a:t>Aynı zamanda bankacılık sektörü ile ilgili </a:t>
            </a:r>
            <a:r>
              <a:rPr lang="tr-TR" dirty="0" smtClean="0">
                <a:solidFill>
                  <a:srgbClr val="FF0000"/>
                </a:solidFill>
                <a:effectLst>
                  <a:outerShdw blurRad="38100" dist="38100" dir="2700000" algn="tl">
                    <a:srgbClr val="000000">
                      <a:alpha val="43137"/>
                    </a:srgbClr>
                  </a:outerShdw>
                </a:effectLst>
              </a:rPr>
              <a:t>bankalar arası komite toplantılarında bulunması</a:t>
            </a:r>
            <a:r>
              <a:rPr lang="tr-TR" dirty="0" smtClean="0"/>
              <a:t> da, başkana yönelik </a:t>
            </a:r>
            <a:r>
              <a:rPr lang="tr-TR" b="1" dirty="0" smtClean="0"/>
              <a:t>yasakların istisnası olarak </a:t>
            </a:r>
            <a:r>
              <a:rPr lang="tr-TR" dirty="0" smtClean="0"/>
              <a:t>kanun hükmünde yer almaktadır (TCMBK, md 27/2).</a:t>
            </a:r>
            <a:endParaRPr lang="tr-T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976664"/>
          </a:xfrm>
        </p:spPr>
        <p:txBody>
          <a:bodyPr>
            <a:normAutofit lnSpcReduction="10000"/>
          </a:bodyPr>
          <a:lstStyle/>
          <a:p>
            <a:r>
              <a:rPr lang="tr-TR" dirty="0" smtClean="0"/>
              <a:t>TCMB başkanının geçici yokluğunda ona, belirleyeceği </a:t>
            </a:r>
            <a:r>
              <a:rPr lang="tr-TR" b="1" dirty="0" smtClean="0"/>
              <a:t>başkan yardımcısı vekâlet </a:t>
            </a:r>
            <a:r>
              <a:rPr lang="tr-TR" dirty="0" smtClean="0"/>
              <a:t>eder (TCMBK, md 28). </a:t>
            </a:r>
          </a:p>
          <a:p>
            <a:r>
              <a:rPr lang="tr-TR" dirty="0" smtClean="0"/>
              <a:t>Başkanın kanunda belirtilen sebeplerden ötürü görevini yerine getiremeyecek durumda olması dolayısıyla görevden affı talep edilebilir (TCMBK, md 28). </a:t>
            </a:r>
          </a:p>
          <a:p>
            <a:r>
              <a:rPr lang="tr-TR" dirty="0" smtClean="0"/>
              <a:t>Bu hallerde en yaşlı üyenin başkanlığında toplanacak banka meclisi başkan yardımcılarından birinin atamaya kadar başkanlığa vekâlet etmesine karar verir (TCMBK, md 28).  </a:t>
            </a:r>
          </a:p>
          <a:p>
            <a:endParaRPr lang="tr-T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a:bodyPr>
          <a:lstStyle/>
          <a:p>
            <a:r>
              <a:rPr lang="tr-TR" dirty="0" smtClean="0"/>
              <a:t>TCMB başkan yardımcıları ile ilgili düzenlemeler </a:t>
            </a:r>
            <a:r>
              <a:rPr lang="tr-TR" dirty="0" err="1" smtClean="0"/>
              <a:t>TCMBK’nin</a:t>
            </a:r>
            <a:r>
              <a:rPr lang="tr-TR" dirty="0" smtClean="0"/>
              <a:t> 29’uncu maddesinde düzenlenmiştir. </a:t>
            </a:r>
          </a:p>
          <a:p>
            <a:r>
              <a:rPr lang="tr-TR" dirty="0" smtClean="0"/>
              <a:t>Düzenlemeye göre; TCMB başkanına yardımcı olmak üzere </a:t>
            </a:r>
            <a:r>
              <a:rPr lang="tr-TR" b="1" dirty="0" smtClean="0"/>
              <a:t>dört başkan yardımcısı</a:t>
            </a:r>
            <a:r>
              <a:rPr lang="tr-TR" dirty="0" smtClean="0"/>
              <a:t>, </a:t>
            </a:r>
            <a:r>
              <a:rPr lang="tr-TR" i="1" u="sng" strike="sngStrike" dirty="0" smtClean="0">
                <a:solidFill>
                  <a:srgbClr val="7030A0"/>
                </a:solidFill>
              </a:rPr>
              <a:t>5 yıllığına, TCMB başkanın önerisi </a:t>
            </a:r>
            <a:r>
              <a:rPr lang="tr-TR" strike="sngStrike" dirty="0" smtClean="0">
                <a:solidFill>
                  <a:srgbClr val="7030A0"/>
                </a:solidFill>
              </a:rPr>
              <a:t>üzerine </a:t>
            </a:r>
            <a:r>
              <a:rPr lang="tr-TR" b="1" strike="sngStrike" dirty="0" smtClean="0">
                <a:solidFill>
                  <a:srgbClr val="7030A0"/>
                </a:solidFill>
              </a:rPr>
              <a:t>Cumhurbaşkanı ve Başbakanın imzalayacağı müşterek kararname</a:t>
            </a:r>
            <a:r>
              <a:rPr lang="tr-TR" strike="sngStrike" dirty="0" smtClean="0">
                <a:solidFill>
                  <a:srgbClr val="7030A0"/>
                </a:solidFill>
              </a:rPr>
              <a:t> ile </a:t>
            </a:r>
            <a:r>
              <a:rPr lang="tr-TR" dirty="0" smtClean="0"/>
              <a:t>atanır </a:t>
            </a:r>
            <a:r>
              <a:rPr lang="tr-TR" strike="sngStrike" dirty="0" smtClean="0">
                <a:solidFill>
                  <a:srgbClr val="7030A0"/>
                </a:solidFill>
              </a:rPr>
              <a:t>ve atama kararı </a:t>
            </a:r>
            <a:r>
              <a:rPr lang="tr-TR" b="1" strike="sngStrike" dirty="0" err="1" smtClean="0">
                <a:solidFill>
                  <a:srgbClr val="7030A0"/>
                </a:solidFill>
              </a:rPr>
              <a:t>RG’de</a:t>
            </a:r>
            <a:r>
              <a:rPr lang="tr-TR" b="1" strike="sngStrike" dirty="0" smtClean="0">
                <a:solidFill>
                  <a:srgbClr val="7030A0"/>
                </a:solidFill>
              </a:rPr>
              <a:t> yayım</a:t>
            </a:r>
            <a:r>
              <a:rPr lang="tr-TR" strike="sngStrike" dirty="0" smtClean="0">
                <a:solidFill>
                  <a:srgbClr val="7030A0"/>
                </a:solidFill>
              </a:rPr>
              <a:t>lanır</a:t>
            </a:r>
            <a:r>
              <a:rPr lang="tr-TR" dirty="0" smtClean="0"/>
              <a:t>.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Atanacak yardımcılarda bazı şartlar aranmaktadır. </a:t>
            </a:r>
          </a:p>
          <a:p>
            <a:r>
              <a:rPr lang="tr-TR" dirty="0" smtClean="0"/>
              <a:t>Bunlar;  hukuk, maliye, ekonomi, işletme, bankacılık, finans, mühendislik, kamu yönetimi, siyaset bilimi, uluslararası ilişkiler ile istatistik alanlarından birinde veya iktisadi ve idari bilimler fakültelerinde </a:t>
            </a:r>
            <a:r>
              <a:rPr lang="tr-TR" b="1" dirty="0" smtClean="0"/>
              <a:t>lisans veya lisansüstü düzeyde öğrenim görmüş </a:t>
            </a:r>
            <a:r>
              <a:rPr lang="tr-TR" dirty="0" smtClean="0"/>
              <a:t>olmak, yeterli bilgi ve deneyime sahip </a:t>
            </a:r>
            <a:r>
              <a:rPr lang="tr-TR" strike="sngStrike" dirty="0" smtClean="0">
                <a:solidFill>
                  <a:srgbClr val="7030A0"/>
                </a:solidFill>
              </a:rPr>
              <a:t>ve meslekleri ile ilgili olarak </a:t>
            </a:r>
            <a:r>
              <a:rPr lang="tr-TR" b="1" strike="sngStrike" dirty="0" smtClean="0">
                <a:solidFill>
                  <a:srgbClr val="7030A0"/>
                </a:solidFill>
              </a:rPr>
              <a:t>en az on yıl çalışmış </a:t>
            </a:r>
            <a:r>
              <a:rPr lang="tr-TR" dirty="0" smtClean="0"/>
              <a:t>olmaktır. </a:t>
            </a:r>
          </a:p>
          <a:p>
            <a:r>
              <a:rPr lang="tr-TR" strike="sngStrike" dirty="0" smtClean="0">
                <a:solidFill>
                  <a:srgbClr val="7030A0"/>
                </a:solidFill>
              </a:rPr>
              <a:t>Atanan başkan yardımcıları 5 yıllık sürenin sonunda </a:t>
            </a:r>
            <a:r>
              <a:rPr lang="tr-TR" b="1" strike="sngStrike" dirty="0" smtClean="0">
                <a:solidFill>
                  <a:srgbClr val="7030A0"/>
                </a:solidFill>
              </a:rPr>
              <a:t>yeniden atanabilir</a:t>
            </a:r>
            <a:r>
              <a:rPr lang="tr-TR" strike="sngStrike" dirty="0" smtClean="0">
                <a:solidFill>
                  <a:srgbClr val="7030A0"/>
                </a:solidFill>
              </a:rPr>
              <a:t>ler.</a:t>
            </a:r>
            <a:endParaRPr lang="tr-TR" strike="sngStrike" dirty="0">
              <a:solidFill>
                <a:srgbClr val="7030A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27173"/>
            <a:ext cx="8229600" cy="6126163"/>
          </a:xfrm>
        </p:spPr>
        <p:txBody>
          <a:bodyPr>
            <a:normAutofit/>
          </a:bodyPr>
          <a:lstStyle/>
          <a:p>
            <a:r>
              <a:rPr lang="tr-TR" b="1" u="sng" dirty="0" smtClean="0"/>
              <a:t>(A) Sınıfı hisse senetleri:</a:t>
            </a:r>
            <a:r>
              <a:rPr lang="tr-TR" dirty="0" smtClean="0"/>
              <a:t> (A) sınıfı hisse senetlerinin birine sahip olanlar 100 hisse sahibi kabul edilmektedir.  Yani bir (A) sınıfı hissesi 100 hisseye karşılık gelmektedir. (A) sınıfı hisse senetleri sadece </a:t>
            </a:r>
            <a:r>
              <a:rPr lang="tr-TR" b="1" dirty="0" smtClean="0"/>
              <a:t>hazineye ait olup</a:t>
            </a:r>
            <a:r>
              <a:rPr lang="tr-TR" dirty="0" smtClean="0"/>
              <a:t>, sermayenin </a:t>
            </a:r>
            <a:r>
              <a:rPr lang="tr-TR" b="1" dirty="0" smtClean="0"/>
              <a:t>% 51’den azını temsil edemez </a:t>
            </a:r>
            <a:r>
              <a:rPr lang="tr-TR" dirty="0" smtClean="0"/>
              <a:t>(TCMBK, md. 8). </a:t>
            </a:r>
          </a:p>
          <a:p>
            <a:r>
              <a:rPr lang="tr-TR" b="1" u="sng" dirty="0" smtClean="0"/>
              <a:t>(B) Sınıfı hisse senetleri:</a:t>
            </a:r>
            <a:r>
              <a:rPr lang="tr-TR" dirty="0" smtClean="0"/>
              <a:t> (B) sınıfı hisse senetleri </a:t>
            </a:r>
            <a:r>
              <a:rPr lang="tr-TR" dirty="0" err="1" smtClean="0"/>
              <a:t>BK’ye</a:t>
            </a:r>
            <a:r>
              <a:rPr lang="tr-TR" dirty="0" smtClean="0"/>
              <a:t> tabi Türkiye'de faaliyette </a:t>
            </a:r>
            <a:r>
              <a:rPr lang="tr-TR" b="1" dirty="0" smtClean="0"/>
              <a:t>bulunan milli bankalara tahsis edilmiş</a:t>
            </a:r>
            <a:r>
              <a:rPr lang="tr-TR" dirty="0" smtClean="0"/>
              <a:t>tir (TCMBK, md. 9). </a:t>
            </a:r>
          </a:p>
          <a:p>
            <a:endParaRPr lang="tr-TR"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Şekil 6 Türkiye Cumhuriyet Merkez Bankasının Teşkilat Yapısı</a:t>
            </a:r>
            <a:endParaRPr lang="tr-TR" dirty="0"/>
          </a:p>
        </p:txBody>
      </p:sp>
      <p:graphicFrame>
        <p:nvGraphicFramePr>
          <p:cNvPr id="4" name="3 Diyagram"/>
          <p:cNvGraphicFramePr/>
          <p:nvPr/>
        </p:nvGraphicFramePr>
        <p:xfrm>
          <a:off x="-540568" y="1412776"/>
          <a:ext cx="10729192"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Yönetim Komitesi </a:t>
            </a:r>
            <a:endParaRPr lang="tr-TR" dirty="0"/>
          </a:p>
        </p:txBody>
      </p:sp>
      <p:sp>
        <p:nvSpPr>
          <p:cNvPr id="3" name="2 İçerik Yer Tutucusu"/>
          <p:cNvSpPr>
            <a:spLocks noGrp="1"/>
          </p:cNvSpPr>
          <p:nvPr>
            <p:ph idx="1"/>
          </p:nvPr>
        </p:nvSpPr>
        <p:spPr/>
        <p:txBody>
          <a:bodyPr>
            <a:normAutofit/>
          </a:bodyPr>
          <a:lstStyle/>
          <a:p>
            <a:r>
              <a:rPr lang="tr-TR" dirty="0" smtClean="0"/>
              <a:t>Yönetim komitesi </a:t>
            </a:r>
            <a:r>
              <a:rPr lang="tr-TR" b="1" dirty="0" err="1" smtClean="0"/>
              <a:t>TCMB’nin</a:t>
            </a:r>
            <a:r>
              <a:rPr lang="tr-TR" b="1" dirty="0" smtClean="0"/>
              <a:t> başkanı </a:t>
            </a:r>
            <a:r>
              <a:rPr lang="tr-TR" dirty="0" smtClean="0"/>
              <a:t>ve </a:t>
            </a:r>
            <a:r>
              <a:rPr lang="tr-TR" b="1" dirty="0" smtClean="0"/>
              <a:t>başkan yardımcı</a:t>
            </a:r>
            <a:r>
              <a:rPr lang="tr-TR" dirty="0" smtClean="0"/>
              <a:t>larından oluşur ve </a:t>
            </a:r>
            <a:r>
              <a:rPr lang="tr-TR" b="1" dirty="0" smtClean="0"/>
              <a:t>beş kişilik bir komite</a:t>
            </a:r>
            <a:r>
              <a:rPr lang="tr-TR" dirty="0" smtClean="0"/>
              <a:t>dir (TCMBK, md. 30/1). </a:t>
            </a:r>
          </a:p>
          <a:p>
            <a:r>
              <a:rPr lang="tr-TR" dirty="0" smtClean="0"/>
              <a:t>Başkanın bulunmadığı hallerde başkanlığa başkanın belirleyeceği bir kişi vekâlet eder (TCMBK, md. 30/1). </a:t>
            </a:r>
          </a:p>
          <a:p>
            <a:endParaRPr lang="tr-T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lstStyle/>
          <a:p>
            <a:r>
              <a:rPr lang="tr-TR" dirty="0" smtClean="0"/>
              <a:t>Komite toplantılarında </a:t>
            </a:r>
            <a:r>
              <a:rPr lang="tr-TR" b="1" dirty="0" smtClean="0"/>
              <a:t>kararlar</a:t>
            </a:r>
            <a:r>
              <a:rPr lang="tr-TR" dirty="0" smtClean="0"/>
              <a:t>, toplantıya katılanların </a:t>
            </a:r>
            <a:r>
              <a:rPr lang="tr-TR" b="1" dirty="0" smtClean="0"/>
              <a:t>çoğunluğu ile alınır</a:t>
            </a:r>
            <a:r>
              <a:rPr lang="tr-TR" dirty="0" smtClean="0"/>
              <a:t> (TCMBK, md. 30/3). </a:t>
            </a:r>
          </a:p>
          <a:p>
            <a:r>
              <a:rPr lang="tr-TR" dirty="0" smtClean="0"/>
              <a:t>Yani 5 üyeli bir komitede tüm üyelerin toplantıya katılmaları durumda kararlar en az 3 aynı yönde görüşün birleşmesiyle alınır. </a:t>
            </a:r>
          </a:p>
          <a:p>
            <a:r>
              <a:rPr lang="tr-TR" b="1" dirty="0" smtClean="0"/>
              <a:t>Oylarda eşitlik olması</a:t>
            </a:r>
            <a:r>
              <a:rPr lang="tr-TR" dirty="0" smtClean="0"/>
              <a:t> halinde </a:t>
            </a:r>
            <a:r>
              <a:rPr lang="tr-TR" b="1" dirty="0" smtClean="0"/>
              <a:t>başkanın </a:t>
            </a:r>
            <a:r>
              <a:rPr lang="tr-TR" dirty="0" smtClean="0"/>
              <a:t>bulunduğu </a:t>
            </a:r>
            <a:r>
              <a:rPr lang="tr-TR" b="1" dirty="0" smtClean="0"/>
              <a:t>tarafı</a:t>
            </a:r>
            <a:r>
              <a:rPr lang="tr-TR" dirty="0" smtClean="0"/>
              <a:t>n görüşü kabul edilmiş sayılır (TCMBK, md. 30/3). </a:t>
            </a:r>
          </a:p>
          <a:p>
            <a:r>
              <a:rPr lang="tr-TR" b="1" dirty="0" smtClean="0"/>
              <a:t>Yönetim komitesinin görevleri </a:t>
            </a:r>
            <a:r>
              <a:rPr lang="tr-TR" dirty="0" smtClean="0"/>
              <a:t>şu şekildedir (TCMBK, md. 30/2): </a:t>
            </a:r>
          </a:p>
          <a:p>
            <a:endParaRPr lang="tr-TR"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fontScale="92500" lnSpcReduction="10000"/>
          </a:bodyPr>
          <a:lstStyle/>
          <a:p>
            <a:r>
              <a:rPr lang="tr-TR" i="1" dirty="0" smtClean="0"/>
              <a:t>“…</a:t>
            </a:r>
            <a:endParaRPr lang="tr-TR" dirty="0" smtClean="0"/>
          </a:p>
          <a:p>
            <a:pPr lvl="0"/>
            <a:r>
              <a:rPr lang="tr-TR" i="1" dirty="0" smtClean="0"/>
              <a:t>Başkan tarafından lüzum görülen hallerde, Banka Meclisi kararına bağlanacak hususları önceden inceleyerek, Banka Meclisine yapılacak teklifleri hazırlamak; </a:t>
            </a:r>
            <a:endParaRPr lang="tr-TR" dirty="0" smtClean="0"/>
          </a:p>
          <a:p>
            <a:pPr lvl="0"/>
            <a:r>
              <a:rPr lang="tr-TR" i="1" dirty="0" smtClean="0"/>
              <a:t>Bankanın idare, teşkilat ve hizmetlerine ilişkin yönetmelikleri hazırlamak; </a:t>
            </a:r>
            <a:endParaRPr lang="tr-TR" dirty="0" smtClean="0"/>
          </a:p>
          <a:p>
            <a:pPr lvl="0"/>
            <a:r>
              <a:rPr lang="tr-TR" i="1" dirty="0" smtClean="0"/>
              <a:t>Yönetmeliklerle Yönetim Komitesinin kararına bırakılan hususlarda karar almak; </a:t>
            </a:r>
            <a:endParaRPr lang="tr-TR" dirty="0" smtClean="0"/>
          </a:p>
          <a:p>
            <a:pPr lvl="0"/>
            <a:r>
              <a:rPr lang="tr-TR" i="1" dirty="0" smtClean="0"/>
              <a:t>Banka işlemlerinde koordinasyonu sağlamak; </a:t>
            </a:r>
            <a:endParaRPr lang="tr-TR" dirty="0" smtClean="0"/>
          </a:p>
          <a:p>
            <a:pPr lvl="0"/>
            <a:r>
              <a:rPr lang="tr-TR" i="1" dirty="0" smtClean="0"/>
              <a:t>Atanmaları Banka Meclisince yapılan personel dışında kalan memur ve hizmetlilerin tayin, aylıklarını tespit, işten çıkarma ve emeklilik gibi işlemlerini yapmak…”</a:t>
            </a:r>
            <a:r>
              <a:rPr lang="tr-TR" dirty="0" smtClean="0"/>
              <a:t> </a:t>
            </a:r>
          </a:p>
          <a:p>
            <a:endParaRPr lang="tr-TR"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Sermaye Piyasası Kurulu</a:t>
            </a: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Genel Olarak</a:t>
            </a:r>
            <a:endParaRPr lang="tr-TR" dirty="0"/>
          </a:p>
        </p:txBody>
      </p:sp>
      <p:sp>
        <p:nvSpPr>
          <p:cNvPr id="3" name="2 İçerik Yer Tutucusu"/>
          <p:cNvSpPr>
            <a:spLocks noGrp="1"/>
          </p:cNvSpPr>
          <p:nvPr>
            <p:ph idx="1"/>
          </p:nvPr>
        </p:nvSpPr>
        <p:spPr/>
        <p:txBody>
          <a:bodyPr>
            <a:normAutofit/>
          </a:bodyPr>
          <a:lstStyle/>
          <a:p>
            <a:r>
              <a:rPr lang="tr-TR" dirty="0" smtClean="0"/>
              <a:t>Türkiye’de bankalar anonim şirket unvanıyla kurulurlar. </a:t>
            </a:r>
          </a:p>
          <a:p>
            <a:r>
              <a:rPr lang="tr-TR" dirty="0" smtClean="0"/>
              <a:t>Anonim şirketler halka açık anonim şirketler ve halka açık olmayan anonim şirketler şeklinde ikili bir sınıflandırmaya tabi tutulabilir. </a:t>
            </a:r>
          </a:p>
          <a:p>
            <a:r>
              <a:rPr lang="tr-TR" dirty="0" smtClean="0"/>
              <a:t>Sermaye paylarını temsil eden hisse senetlerini halka arz eden bankaların, hisseleri sermaye piyasalarında değerlendirilir.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832648"/>
          </a:xfrm>
        </p:spPr>
        <p:txBody>
          <a:bodyPr>
            <a:normAutofit/>
          </a:bodyPr>
          <a:lstStyle/>
          <a:p>
            <a:r>
              <a:rPr lang="tr-TR" dirty="0" smtClean="0"/>
              <a:t>Haliyle sermaye piyasası hükümleri bankalar içinde geçerlidir. Türkiye’de sermaye piyasalarının çalışma usul ve esasları, Sermaye Piyasaları Kanunu (</a:t>
            </a:r>
            <a:r>
              <a:rPr lang="tr-TR" dirty="0" err="1" smtClean="0"/>
              <a:t>SPKan</a:t>
            </a:r>
            <a:r>
              <a:rPr lang="tr-TR" dirty="0" smtClean="0"/>
              <a:t>) ile düzenlenmiştir. </a:t>
            </a:r>
          </a:p>
          <a:p>
            <a:r>
              <a:rPr lang="tr-TR" dirty="0" err="1" smtClean="0"/>
              <a:t>SPKan’ın</a:t>
            </a:r>
            <a:r>
              <a:rPr lang="tr-TR" dirty="0" smtClean="0"/>
              <a:t> 1’inci maddesinde kanunun amacı, </a:t>
            </a:r>
            <a:r>
              <a:rPr lang="tr-TR" i="1" dirty="0" smtClean="0"/>
              <a:t>“...sermaye piyasasının güvenilir, şeffaf, etkin, istikrarlı, adil ve rekabetçi bir ortamda işleyişinin ve gelişmesinin sağlanması, yatırımcıların hak ve menfaatlerinin korunması için sermaye piyasasının düzenlenmesi ve denetlenmesi...”</a:t>
            </a:r>
            <a:r>
              <a:rPr lang="tr-TR" dirty="0" smtClean="0"/>
              <a:t>  şeklinde belirlenmiştir. </a:t>
            </a:r>
            <a:endParaRPr lang="tr-TR"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Bu amaçları gerçekleştirmek üzere yetkilendirilen kurul ile ilgili hükümler, kanunun 117’nci maddesinde düzenlenmiştir. </a:t>
            </a:r>
          </a:p>
          <a:p>
            <a:r>
              <a:rPr lang="tr-TR" dirty="0" smtClean="0"/>
              <a:t>Yetkili kurul Sermaye Piyasası Kurulu’dur (SPK). </a:t>
            </a:r>
          </a:p>
          <a:p>
            <a:r>
              <a:rPr lang="tr-TR" b="1" dirty="0" smtClean="0"/>
              <a:t>SPK</a:t>
            </a:r>
            <a:r>
              <a:rPr lang="tr-TR" dirty="0" smtClean="0"/>
              <a:t>, kanunla verilen görevleri yerine getirmek üzere kendisine tanınan yetkileri </a:t>
            </a:r>
            <a:r>
              <a:rPr lang="tr-TR" b="1" dirty="0" smtClean="0"/>
              <a:t>bağımsız</a:t>
            </a:r>
            <a:r>
              <a:rPr lang="tr-TR" dirty="0" smtClean="0"/>
              <a:t> bir şekilde kullanan (</a:t>
            </a:r>
            <a:r>
              <a:rPr lang="tr-TR" dirty="0" err="1" smtClean="0"/>
              <a:t>SPKan</a:t>
            </a:r>
            <a:r>
              <a:rPr lang="tr-TR" dirty="0" smtClean="0"/>
              <a:t>, md. 117/2) </a:t>
            </a:r>
            <a:r>
              <a:rPr lang="tr-TR" b="1" dirty="0" smtClean="0"/>
              <a:t>kamu tüzel kişiliğe</a:t>
            </a:r>
            <a:r>
              <a:rPr lang="tr-TR" dirty="0" smtClean="0"/>
              <a:t> sahip aynı zamanda </a:t>
            </a:r>
            <a:r>
              <a:rPr lang="tr-TR" b="1" dirty="0" smtClean="0"/>
              <a:t>idari ve mali özerkliği bulunan </a:t>
            </a:r>
            <a:r>
              <a:rPr lang="tr-TR" dirty="0" smtClean="0"/>
              <a:t>bir kuruldur (</a:t>
            </a:r>
            <a:r>
              <a:rPr lang="tr-TR" dirty="0" err="1" smtClean="0"/>
              <a:t>SPKan</a:t>
            </a:r>
            <a:r>
              <a:rPr lang="tr-TR" dirty="0" smtClean="0"/>
              <a:t>, md. 117/1). </a:t>
            </a:r>
          </a:p>
          <a:p>
            <a:endParaRPr lang="tr-TR"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Kurulun merkezi </a:t>
            </a:r>
            <a:r>
              <a:rPr lang="tr-TR" b="1" dirty="0" smtClean="0"/>
              <a:t>İstanbul</a:t>
            </a:r>
            <a:r>
              <a:rPr lang="tr-TR" dirty="0" smtClean="0"/>
              <a:t>’dadır (</a:t>
            </a:r>
            <a:r>
              <a:rPr lang="tr-TR" dirty="0" err="1" smtClean="0"/>
              <a:t>SPKan</a:t>
            </a:r>
            <a:r>
              <a:rPr lang="tr-TR" dirty="0" smtClean="0"/>
              <a:t>, md. 117/1). </a:t>
            </a:r>
          </a:p>
          <a:p>
            <a:r>
              <a:rPr lang="tr-TR" dirty="0" smtClean="0"/>
              <a:t>Kurul </a:t>
            </a:r>
            <a:r>
              <a:rPr lang="tr-TR" b="1" dirty="0" smtClean="0"/>
              <a:t>iki teşkilat</a:t>
            </a:r>
            <a:r>
              <a:rPr lang="tr-TR" dirty="0" smtClean="0"/>
              <a:t>tan ibarettir. </a:t>
            </a:r>
          </a:p>
          <a:p>
            <a:r>
              <a:rPr lang="tr-TR" dirty="0" smtClean="0"/>
              <a:t>Bunlar; </a:t>
            </a:r>
          </a:p>
          <a:p>
            <a:pPr lvl="1"/>
            <a:r>
              <a:rPr lang="tr-TR" dirty="0" smtClean="0"/>
              <a:t>kurul karar organı ve </a:t>
            </a:r>
          </a:p>
          <a:p>
            <a:pPr lvl="1"/>
            <a:r>
              <a:rPr lang="tr-TR" dirty="0" smtClean="0"/>
              <a:t>başkanlıktır.</a:t>
            </a:r>
            <a:endParaRPr lang="tr-TR"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SPK, kararlarını ve yetki ile sorumluluklarını bağımsız bir şekilde kullanır, herhangi bir organ, merci ya da kişiden </a:t>
            </a:r>
            <a:r>
              <a:rPr lang="tr-TR" b="1" dirty="0" smtClean="0"/>
              <a:t>emri ve talimat almaz </a:t>
            </a:r>
            <a:r>
              <a:rPr lang="tr-TR" dirty="0" smtClean="0"/>
              <a:t>(</a:t>
            </a:r>
            <a:r>
              <a:rPr lang="tr-TR" dirty="0" err="1" smtClean="0"/>
              <a:t>SPKan</a:t>
            </a:r>
            <a:r>
              <a:rPr lang="tr-TR" dirty="0" smtClean="0"/>
              <a:t>, md. 117/2). </a:t>
            </a:r>
          </a:p>
          <a:p>
            <a:r>
              <a:rPr lang="tr-TR" dirty="0" smtClean="0"/>
              <a:t>Diğer taraftan </a:t>
            </a:r>
            <a:r>
              <a:rPr lang="tr-TR" u="sng" dirty="0" smtClean="0"/>
              <a:t>kurul kararları yerindelik denetimine tabi </a:t>
            </a:r>
            <a:r>
              <a:rPr lang="tr-TR" b="1" u="sng" dirty="0" smtClean="0"/>
              <a:t>tutulamaz</a:t>
            </a:r>
            <a:r>
              <a:rPr lang="tr-TR" u="sng" dirty="0" smtClean="0"/>
              <a:t> </a:t>
            </a:r>
            <a:r>
              <a:rPr lang="tr-TR" dirty="0" smtClean="0"/>
              <a:t>(</a:t>
            </a:r>
            <a:r>
              <a:rPr lang="tr-TR" dirty="0" err="1" smtClean="0"/>
              <a:t>SPKan</a:t>
            </a:r>
            <a:r>
              <a:rPr lang="tr-TR" dirty="0" smtClean="0"/>
              <a:t>, md. 117/2). </a:t>
            </a:r>
          </a:p>
          <a:p>
            <a:r>
              <a:rPr lang="tr-TR" dirty="0" smtClean="0"/>
              <a:t>Ancak </a:t>
            </a:r>
            <a:r>
              <a:rPr lang="tr-TR" dirty="0" err="1" smtClean="0"/>
              <a:t>SPK’nin</a:t>
            </a:r>
            <a:r>
              <a:rPr lang="tr-TR" dirty="0" smtClean="0"/>
              <a:t> kararları idari </a:t>
            </a:r>
            <a:r>
              <a:rPr lang="tr-TR" b="1" dirty="0" smtClean="0"/>
              <a:t>yargı denetimine tabi</a:t>
            </a:r>
            <a:r>
              <a:rPr lang="tr-TR" dirty="0" smtClean="0"/>
              <a:t>dir. </a:t>
            </a:r>
          </a:p>
          <a:p>
            <a:r>
              <a:rPr lang="tr-TR" dirty="0" smtClean="0"/>
              <a:t>İdari yargıda açılacak idari davaların ilk derece yargı mercii </a:t>
            </a:r>
            <a:r>
              <a:rPr lang="tr-TR" b="1" dirty="0" smtClean="0"/>
              <a:t>idare mahkemeleridir </a:t>
            </a:r>
            <a:r>
              <a:rPr lang="tr-TR" dirty="0" smtClean="0"/>
              <a:t>(</a:t>
            </a:r>
            <a:r>
              <a:rPr lang="tr-TR" dirty="0" err="1" smtClean="0"/>
              <a:t>SPKan</a:t>
            </a:r>
            <a:r>
              <a:rPr lang="tr-TR" dirty="0" smtClean="0"/>
              <a:t>, md. 134/1). </a:t>
            </a:r>
          </a:p>
          <a:p>
            <a:endParaRPr lang="tr-TR" dirty="0" smtClean="0"/>
          </a:p>
          <a:p>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b="1" u="sng" dirty="0" smtClean="0"/>
              <a:t>(C) Sınıfı hisse senetleri:</a:t>
            </a:r>
            <a:r>
              <a:rPr lang="tr-TR" dirty="0" smtClean="0"/>
              <a:t> (C) sınıfı hisse senetleri, </a:t>
            </a:r>
            <a:r>
              <a:rPr lang="tr-TR" u="sng" dirty="0" smtClean="0">
                <a:solidFill>
                  <a:srgbClr val="FF0000"/>
                </a:solidFill>
              </a:rPr>
              <a:t>milli bankalar dışında kalan diğer bankalar</a:t>
            </a:r>
            <a:r>
              <a:rPr lang="tr-TR" dirty="0" smtClean="0"/>
              <a:t>la imtiyazlı şirketlere en çok 15.000 adet olarak tahsis edilmiştir (TCMBK, md. 10). </a:t>
            </a:r>
          </a:p>
          <a:p>
            <a:r>
              <a:rPr lang="tr-TR" b="1" u="sng" dirty="0" smtClean="0"/>
              <a:t>(D) Sınıfı hisse senetleri:</a:t>
            </a:r>
            <a:r>
              <a:rPr lang="tr-TR" dirty="0" smtClean="0"/>
              <a:t> (D) sınıfı hisse senetleri </a:t>
            </a:r>
            <a:r>
              <a:rPr lang="tr-TR" u="sng" dirty="0" smtClean="0">
                <a:solidFill>
                  <a:srgbClr val="FF0000"/>
                </a:solidFill>
              </a:rPr>
              <a:t>Türk ticaret müesseselerine</a:t>
            </a:r>
            <a:r>
              <a:rPr lang="tr-TR" dirty="0" smtClean="0"/>
              <a:t>, </a:t>
            </a:r>
            <a:r>
              <a:rPr lang="tr-TR" u="sng" dirty="0" smtClean="0">
                <a:solidFill>
                  <a:srgbClr val="FF0000"/>
                </a:solidFill>
              </a:rPr>
              <a:t>kanuni merkezi Türkiye’de bulunan tüzel kişilere </a:t>
            </a:r>
            <a:r>
              <a:rPr lang="tr-TR" dirty="0" smtClean="0"/>
              <a:t>ve </a:t>
            </a:r>
            <a:r>
              <a:rPr lang="tr-TR" u="sng" dirty="0" smtClean="0">
                <a:solidFill>
                  <a:srgbClr val="FF0000"/>
                </a:solidFill>
              </a:rPr>
              <a:t>Türk vatandaşı olan gerçek kişilere </a:t>
            </a:r>
            <a:r>
              <a:rPr lang="tr-TR" dirty="0" smtClean="0"/>
              <a:t>tahsis edilmiştir (TCMBK, md. 11). </a:t>
            </a:r>
          </a:p>
          <a:p>
            <a:endParaRPr lang="tr-TR"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Kurul kararlarına karşı idari yargıda açılan davalar acele işlerden sayılarak </a:t>
            </a:r>
            <a:r>
              <a:rPr lang="tr-TR" b="1" dirty="0" smtClean="0"/>
              <a:t>ivedi yargılama usulüne tabi</a:t>
            </a:r>
            <a:r>
              <a:rPr lang="tr-TR" dirty="0" smtClean="0"/>
              <a:t>dir (</a:t>
            </a:r>
            <a:r>
              <a:rPr lang="tr-TR" dirty="0" err="1" smtClean="0"/>
              <a:t>SPKan</a:t>
            </a:r>
            <a:r>
              <a:rPr lang="tr-TR" dirty="0" smtClean="0"/>
              <a:t>, md. 134/1).</a:t>
            </a:r>
            <a:endParaRPr lang="tr-TR"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Kurulun kamu tüzel kişiliğinden ötürü, sahip olduğu para, evrak ve her türlü malın devlet malı niteliğinde olduğu aynı zamanda bu </a:t>
            </a:r>
            <a:r>
              <a:rPr lang="tr-TR" b="1" dirty="0" smtClean="0"/>
              <a:t>malların haczedilemez ve </a:t>
            </a:r>
            <a:r>
              <a:rPr lang="tr-TR" b="1" dirty="0" err="1" smtClean="0"/>
              <a:t>rehnedilemez</a:t>
            </a:r>
            <a:r>
              <a:rPr lang="tr-TR" b="1" dirty="0" smtClean="0"/>
              <a:t> özelliğe sahip olduğu </a:t>
            </a:r>
            <a:r>
              <a:rPr lang="tr-TR" dirty="0" smtClean="0"/>
              <a:t>yasa koyucu tarafından ayrıca düzenlenmiştir (</a:t>
            </a:r>
            <a:r>
              <a:rPr lang="tr-TR" dirty="0" err="1" smtClean="0"/>
              <a:t>SPKan</a:t>
            </a:r>
            <a:r>
              <a:rPr lang="tr-TR" dirty="0" smtClean="0"/>
              <a:t>, md. 117/5).</a:t>
            </a:r>
          </a:p>
          <a:p>
            <a:endParaRPr lang="tr-TR"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Şekil 7 Sermaye Piyasası Kurulu Teşkilatı</a:t>
            </a:r>
            <a:endParaRPr lang="tr-TR" dirty="0"/>
          </a:p>
        </p:txBody>
      </p:sp>
      <p:graphicFrame>
        <p:nvGraphicFramePr>
          <p:cNvPr id="4" name="3 Diyagram"/>
          <p:cNvGraphicFramePr/>
          <p:nvPr/>
        </p:nvGraphicFramePr>
        <p:xfrm>
          <a:off x="1403648" y="1844824"/>
          <a:ext cx="6912768"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Sermaye Piyasası Kurulu Karar Organı</a:t>
            </a:r>
            <a:endParaRPr lang="tr-TR" dirty="0"/>
          </a:p>
        </p:txBody>
      </p:sp>
      <p:sp>
        <p:nvSpPr>
          <p:cNvPr id="3" name="2 İçerik Yer Tutucusu"/>
          <p:cNvSpPr>
            <a:spLocks noGrp="1"/>
          </p:cNvSpPr>
          <p:nvPr>
            <p:ph idx="1"/>
          </p:nvPr>
        </p:nvSpPr>
        <p:spPr>
          <a:xfrm>
            <a:off x="457200" y="1600200"/>
            <a:ext cx="8229600" cy="4997152"/>
          </a:xfrm>
        </p:spPr>
        <p:txBody>
          <a:bodyPr>
            <a:normAutofit/>
          </a:bodyPr>
          <a:lstStyle/>
          <a:p>
            <a:r>
              <a:rPr lang="tr-TR" dirty="0" err="1" smtClean="0"/>
              <a:t>SPK’nin</a:t>
            </a:r>
            <a:r>
              <a:rPr lang="tr-TR" dirty="0" smtClean="0"/>
              <a:t> </a:t>
            </a:r>
            <a:r>
              <a:rPr lang="tr-TR" b="1" dirty="0" smtClean="0"/>
              <a:t>kurul karar organı</a:t>
            </a:r>
            <a:r>
              <a:rPr lang="tr-TR" dirty="0" smtClean="0"/>
              <a:t>, biri başkan, biri de ikinci başkan olmak </a:t>
            </a:r>
            <a:r>
              <a:rPr lang="tr-TR" b="1" dirty="0" smtClean="0"/>
              <a:t>üzere yedi üyeden </a:t>
            </a:r>
            <a:r>
              <a:rPr lang="tr-TR" dirty="0" smtClean="0"/>
              <a:t>oluşur (</a:t>
            </a:r>
            <a:r>
              <a:rPr lang="tr-TR" dirty="0" err="1" smtClean="0"/>
              <a:t>SPKan</a:t>
            </a:r>
            <a:r>
              <a:rPr lang="tr-TR" dirty="0" smtClean="0"/>
              <a:t>, md. 118/1). </a:t>
            </a:r>
          </a:p>
          <a:p>
            <a:r>
              <a:rPr lang="tr-TR" b="1" dirty="0" smtClean="0">
                <a:solidFill>
                  <a:srgbClr val="7030A0"/>
                </a:solidFill>
              </a:rPr>
              <a:t>Başkan, ikinci başkan ve kurul üyeleri Cumhurbaşkanı tarafından atanır</a:t>
            </a:r>
            <a:r>
              <a:rPr lang="tr-TR" b="1" dirty="0" smtClean="0">
                <a:solidFill>
                  <a:srgbClr val="7030A0"/>
                </a:solidFill>
              </a:rPr>
              <a:t>.</a:t>
            </a:r>
          </a:p>
          <a:p>
            <a:r>
              <a:rPr lang="tr-TR" strike="sngStrike" dirty="0" smtClean="0">
                <a:solidFill>
                  <a:srgbClr val="7030A0"/>
                </a:solidFill>
              </a:rPr>
              <a:t>Bakanlar </a:t>
            </a:r>
            <a:r>
              <a:rPr lang="tr-TR" strike="sngStrike" dirty="0" smtClean="0">
                <a:solidFill>
                  <a:srgbClr val="7030A0"/>
                </a:solidFill>
              </a:rPr>
              <a:t>Kurulu, </a:t>
            </a:r>
            <a:r>
              <a:rPr lang="tr-TR" b="1" strike="sngStrike" dirty="0" smtClean="0">
                <a:solidFill>
                  <a:srgbClr val="7030A0"/>
                </a:solidFill>
              </a:rPr>
              <a:t>üyelerden birini başkan olarak atar </a:t>
            </a:r>
            <a:r>
              <a:rPr lang="tr-TR" strike="sngStrike" dirty="0" smtClean="0">
                <a:solidFill>
                  <a:srgbClr val="7030A0"/>
                </a:solidFill>
              </a:rPr>
              <a:t>(</a:t>
            </a:r>
            <a:r>
              <a:rPr lang="tr-TR" strike="sngStrike" dirty="0" err="1" smtClean="0">
                <a:solidFill>
                  <a:srgbClr val="7030A0"/>
                </a:solidFill>
              </a:rPr>
              <a:t>SPKan</a:t>
            </a:r>
            <a:r>
              <a:rPr lang="tr-TR" strike="sngStrike" dirty="0" smtClean="0">
                <a:solidFill>
                  <a:srgbClr val="7030A0"/>
                </a:solidFill>
              </a:rPr>
              <a:t>, md. 119/2) ve atama kararı Resmi Gazete’de yayımlanır (</a:t>
            </a:r>
            <a:r>
              <a:rPr lang="tr-TR" strike="sngStrike" dirty="0" err="1" smtClean="0">
                <a:solidFill>
                  <a:srgbClr val="7030A0"/>
                </a:solidFill>
              </a:rPr>
              <a:t>SPKan</a:t>
            </a:r>
            <a:r>
              <a:rPr lang="tr-TR" strike="sngStrike" dirty="0" smtClean="0">
                <a:solidFill>
                  <a:srgbClr val="7030A0"/>
                </a:solidFill>
              </a:rPr>
              <a:t>, md. 119/2). </a:t>
            </a:r>
          </a:p>
          <a:p>
            <a:endParaRPr lang="tr-TR"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Atanan başkanın başkanlığında toplanan kurul karar organı, </a:t>
            </a:r>
            <a:r>
              <a:rPr lang="tr-TR" b="1" dirty="0" smtClean="0"/>
              <a:t>başkanın teklifi üzerine üyelerden birini ikinci başkan </a:t>
            </a:r>
            <a:r>
              <a:rPr lang="tr-TR" dirty="0" smtClean="0"/>
              <a:t>ayrıca birini de başkan vekili olarak seçer (</a:t>
            </a:r>
            <a:r>
              <a:rPr lang="tr-TR" dirty="0" err="1" smtClean="0"/>
              <a:t>SPKan</a:t>
            </a:r>
            <a:r>
              <a:rPr lang="tr-TR" dirty="0" smtClean="0"/>
              <a:t>, md. 119/2). </a:t>
            </a:r>
          </a:p>
          <a:p>
            <a:r>
              <a:rPr lang="tr-TR" dirty="0" smtClean="0"/>
              <a:t>Kurul başkan ve üyeleri, görevleri ile ilgili </a:t>
            </a:r>
            <a:r>
              <a:rPr lang="tr-TR" u="sng" dirty="0" smtClean="0"/>
              <a:t>Yargıtay Birinci Başkanlık Kurulu huzurunda </a:t>
            </a:r>
            <a:r>
              <a:rPr lang="tr-TR" b="1" u="sng" dirty="0" smtClean="0"/>
              <a:t>yemin ederler </a:t>
            </a:r>
            <a:r>
              <a:rPr lang="tr-TR" dirty="0" smtClean="0"/>
              <a:t>(</a:t>
            </a:r>
            <a:r>
              <a:rPr lang="tr-TR" dirty="0" err="1" smtClean="0"/>
              <a:t>SPKan</a:t>
            </a:r>
            <a:r>
              <a:rPr lang="tr-TR" dirty="0" smtClean="0"/>
              <a:t>, md. 119/3). </a:t>
            </a:r>
          </a:p>
          <a:p>
            <a:r>
              <a:rPr lang="tr-TR" dirty="0" smtClean="0"/>
              <a:t>Kurul başkan ve üyeleri yemin etmedikçe göreve başladıkları kabul edilmez (</a:t>
            </a:r>
            <a:r>
              <a:rPr lang="tr-TR" dirty="0" err="1" smtClean="0"/>
              <a:t>SPKan</a:t>
            </a:r>
            <a:r>
              <a:rPr lang="tr-TR" dirty="0" smtClean="0"/>
              <a:t>, md. 119/3). </a:t>
            </a:r>
            <a:endParaRPr lang="tr-TR"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Kurul karar organının başkanı, aynı zamanda başkanlık teşkilatının da başıdır (</a:t>
            </a:r>
            <a:r>
              <a:rPr lang="tr-TR" dirty="0" err="1" smtClean="0"/>
              <a:t>SPKan</a:t>
            </a:r>
            <a:r>
              <a:rPr lang="tr-TR" dirty="0" smtClean="0"/>
              <a:t>, md. 118/1). </a:t>
            </a:r>
          </a:p>
          <a:p>
            <a:r>
              <a:rPr lang="tr-TR" dirty="0" smtClean="0"/>
              <a:t>Başkanın çeşitli sebeplerle görevi başında olmaması </a:t>
            </a:r>
            <a:r>
              <a:rPr lang="tr-TR" b="1" dirty="0" smtClean="0"/>
              <a:t>halinde ikinci başkan</a:t>
            </a:r>
            <a:r>
              <a:rPr lang="tr-TR" dirty="0" smtClean="0"/>
              <a:t>, ikinci başkanın bulunmadığı </a:t>
            </a:r>
            <a:r>
              <a:rPr lang="tr-TR" b="1" dirty="0" smtClean="0"/>
              <a:t>hallerde başkan vekili SPK başkanına </a:t>
            </a:r>
            <a:r>
              <a:rPr lang="tr-TR" dirty="0" smtClean="0"/>
              <a:t>vekâlet eder (</a:t>
            </a:r>
            <a:r>
              <a:rPr lang="tr-TR" dirty="0" err="1" smtClean="0"/>
              <a:t>SPKan</a:t>
            </a:r>
            <a:r>
              <a:rPr lang="tr-TR" dirty="0" smtClean="0"/>
              <a:t>, md. 118/2).</a:t>
            </a:r>
            <a:endParaRPr lang="tr-TR"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048672"/>
          </a:xfrm>
        </p:spPr>
        <p:txBody>
          <a:bodyPr>
            <a:normAutofit/>
          </a:bodyPr>
          <a:lstStyle/>
          <a:p>
            <a:r>
              <a:rPr lang="tr-TR" strike="sngStrike" dirty="0" smtClean="0">
                <a:solidFill>
                  <a:srgbClr val="7030A0"/>
                </a:solidFill>
              </a:rPr>
              <a:t>Kurul başkan ve üyelerinin </a:t>
            </a:r>
            <a:r>
              <a:rPr lang="tr-TR" b="1" strike="sngStrike" dirty="0" smtClean="0">
                <a:solidFill>
                  <a:srgbClr val="7030A0"/>
                </a:solidFill>
              </a:rPr>
              <a:t>görev süresi 5 yıl</a:t>
            </a:r>
            <a:r>
              <a:rPr lang="tr-TR" strike="sngStrike" dirty="0" smtClean="0">
                <a:solidFill>
                  <a:srgbClr val="7030A0"/>
                </a:solidFill>
              </a:rPr>
              <a:t>dır (</a:t>
            </a:r>
            <a:r>
              <a:rPr lang="tr-TR" strike="sngStrike" dirty="0" err="1" smtClean="0">
                <a:solidFill>
                  <a:srgbClr val="7030A0"/>
                </a:solidFill>
              </a:rPr>
              <a:t>SPKan</a:t>
            </a:r>
            <a:r>
              <a:rPr lang="tr-TR" strike="sngStrike" dirty="0" smtClean="0">
                <a:solidFill>
                  <a:srgbClr val="7030A0"/>
                </a:solidFill>
              </a:rPr>
              <a:t>, md. 120/1). </a:t>
            </a:r>
          </a:p>
          <a:p>
            <a:r>
              <a:rPr lang="tr-TR" strike="sngStrike" dirty="0" smtClean="0">
                <a:solidFill>
                  <a:srgbClr val="7030A0"/>
                </a:solidFill>
              </a:rPr>
              <a:t>Süresi dolan SPK başkanı ya da kurul üyeleri bir defa daha olmak üzere </a:t>
            </a:r>
            <a:r>
              <a:rPr lang="tr-TR" b="1" strike="sngStrike" dirty="0" smtClean="0">
                <a:solidFill>
                  <a:srgbClr val="7030A0"/>
                </a:solidFill>
              </a:rPr>
              <a:t>tekrar atanabilir </a:t>
            </a:r>
            <a:r>
              <a:rPr lang="tr-TR" strike="sngStrike" dirty="0" smtClean="0">
                <a:solidFill>
                  <a:srgbClr val="7030A0"/>
                </a:solidFill>
              </a:rPr>
              <a:t>(</a:t>
            </a:r>
            <a:r>
              <a:rPr lang="tr-TR" strike="sngStrike" dirty="0" err="1" smtClean="0">
                <a:solidFill>
                  <a:srgbClr val="7030A0"/>
                </a:solidFill>
              </a:rPr>
              <a:t>SPKan</a:t>
            </a:r>
            <a:r>
              <a:rPr lang="tr-TR" strike="sngStrike" dirty="0" smtClean="0">
                <a:solidFill>
                  <a:srgbClr val="7030A0"/>
                </a:solidFill>
              </a:rPr>
              <a:t>, md. 120/1). </a:t>
            </a:r>
          </a:p>
          <a:p>
            <a:r>
              <a:rPr lang="tr-TR" dirty="0" smtClean="0"/>
              <a:t>Kurul başkan ve üyelerinin görev süreleri dolmadan herhangi bir sebeple </a:t>
            </a:r>
            <a:r>
              <a:rPr lang="tr-TR" b="1" dirty="0" smtClean="0"/>
              <a:t>görevlerine son verilemez</a:t>
            </a:r>
            <a:r>
              <a:rPr lang="tr-TR" dirty="0" smtClean="0"/>
              <a:t> (</a:t>
            </a:r>
            <a:r>
              <a:rPr lang="tr-TR" dirty="0" err="1" smtClean="0"/>
              <a:t>SPKan</a:t>
            </a:r>
            <a:r>
              <a:rPr lang="tr-TR" dirty="0" smtClean="0"/>
              <a:t>, md. 120/2). </a:t>
            </a:r>
            <a:endParaRPr lang="tr-TR" dirty="0" smtClean="0"/>
          </a:p>
          <a:p>
            <a:r>
              <a:rPr lang="tr-TR" b="1" dirty="0" smtClean="0">
                <a:solidFill>
                  <a:srgbClr val="7030A0"/>
                </a:solidFill>
              </a:rPr>
              <a:t>Önemli Not: görev sürelerine ilişkin yürürlükten kalkan hükümlerin yerine yeni düzenlemeler getirilmemiştir.  </a:t>
            </a:r>
            <a:endParaRPr lang="tr-TR" b="1" dirty="0" smtClean="0">
              <a:solidFill>
                <a:srgbClr val="7030A0"/>
              </a:solidFill>
            </a:endParaRPr>
          </a:p>
          <a:p>
            <a:endParaRPr lang="tr-TR" dirty="0" smtClean="0"/>
          </a:p>
          <a:p>
            <a:endParaRPr lang="tr-TR"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Ancak kanunda belirtilen istisnai sebepler nedeniyle kurul başkan ve üyelerinin </a:t>
            </a:r>
            <a:r>
              <a:rPr lang="tr-TR" b="1" dirty="0" smtClean="0"/>
              <a:t>görevleri </a:t>
            </a:r>
            <a:r>
              <a:rPr lang="tr-TR" b="1" dirty="0" smtClean="0"/>
              <a:t>düşebilir </a:t>
            </a:r>
            <a:r>
              <a:rPr lang="tr-TR" b="1" dirty="0" smtClean="0">
                <a:solidFill>
                  <a:srgbClr val="7030A0"/>
                </a:solidFill>
              </a:rPr>
              <a:t>ya da üyelikleri son bulabilir</a:t>
            </a:r>
            <a:r>
              <a:rPr lang="tr-TR" dirty="0" smtClean="0"/>
              <a:t>.</a:t>
            </a:r>
            <a:r>
              <a:rPr lang="tr-TR" dirty="0" smtClean="0"/>
              <a:t> </a:t>
            </a:r>
            <a:endParaRPr lang="tr-TR" dirty="0" smtClean="0"/>
          </a:p>
          <a:p>
            <a:r>
              <a:rPr lang="tr-TR" dirty="0" smtClean="0"/>
              <a:t>Bu halde </a:t>
            </a:r>
            <a:r>
              <a:rPr lang="tr-TR" b="1" dirty="0" smtClean="0">
                <a:solidFill>
                  <a:srgbClr val="7030A0"/>
                </a:solidFill>
              </a:rPr>
              <a:t>Cumhurbaşkanı</a:t>
            </a:r>
            <a:r>
              <a:rPr lang="tr-TR" b="1" dirty="0" smtClean="0"/>
              <a:t> </a:t>
            </a:r>
            <a:r>
              <a:rPr lang="tr-TR" dirty="0" smtClean="0"/>
              <a:t>boşalan </a:t>
            </a:r>
            <a:r>
              <a:rPr lang="tr-TR" dirty="0" smtClean="0"/>
              <a:t>üyeliklere </a:t>
            </a:r>
            <a:r>
              <a:rPr lang="tr-TR" b="1" dirty="0" smtClean="0"/>
              <a:t>en geç 2 ay içersinde</a:t>
            </a:r>
            <a:r>
              <a:rPr lang="tr-TR" dirty="0" smtClean="0"/>
              <a:t> üye olma şartlarını taşıyanlar arasından </a:t>
            </a:r>
            <a:r>
              <a:rPr lang="tr-TR" b="1" dirty="0" smtClean="0"/>
              <a:t>atama yapar </a:t>
            </a:r>
            <a:r>
              <a:rPr lang="tr-TR" dirty="0" smtClean="0"/>
              <a:t>(</a:t>
            </a:r>
            <a:r>
              <a:rPr lang="tr-TR" dirty="0" err="1" smtClean="0"/>
              <a:t>SPKan</a:t>
            </a:r>
            <a:r>
              <a:rPr lang="tr-TR" dirty="0" smtClean="0"/>
              <a:t>, md. 120/1).</a:t>
            </a:r>
          </a:p>
          <a:p>
            <a:r>
              <a:rPr lang="tr-TR" dirty="0" smtClean="0"/>
              <a:t>Kurul başkan ve üyelerinin </a:t>
            </a:r>
            <a:r>
              <a:rPr lang="tr-TR" b="1" dirty="0" smtClean="0"/>
              <a:t>yapamayacağı işler </a:t>
            </a:r>
            <a:r>
              <a:rPr lang="tr-TR" dirty="0" err="1" smtClean="0"/>
              <a:t>SPKan’ın</a:t>
            </a:r>
            <a:r>
              <a:rPr lang="tr-TR" dirty="0" smtClean="0"/>
              <a:t> 121’inci maddesinde düzenlenmiştir.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192688"/>
          </a:xfrm>
        </p:spPr>
        <p:txBody>
          <a:bodyPr>
            <a:normAutofit/>
          </a:bodyPr>
          <a:lstStyle/>
          <a:p>
            <a:r>
              <a:rPr lang="tr-TR" dirty="0" smtClean="0"/>
              <a:t>Buna göre kurul başkan ve üyeleri; </a:t>
            </a:r>
          </a:p>
          <a:p>
            <a:pPr lvl="1"/>
            <a:r>
              <a:rPr lang="tr-TR" dirty="0" smtClean="0"/>
              <a:t>Kurul ile ilgili görevlerini aksatamazlar, </a:t>
            </a:r>
          </a:p>
          <a:p>
            <a:pPr lvl="1"/>
            <a:r>
              <a:rPr lang="tr-TR" dirty="0" smtClean="0"/>
              <a:t>Kurul görevleri dışında ayıca resmi ya da özel bir görevde bulunamaz,</a:t>
            </a:r>
          </a:p>
          <a:p>
            <a:pPr lvl="1"/>
            <a:r>
              <a:rPr lang="tr-TR" dirty="0" smtClean="0"/>
              <a:t>Dernek, vakıf, kooperatif ve benzeri yerlerde yöneticilik yapamaz, </a:t>
            </a:r>
          </a:p>
          <a:p>
            <a:pPr lvl="1"/>
            <a:r>
              <a:rPr lang="tr-TR" dirty="0" smtClean="0"/>
              <a:t>Ticaretle uğraşamaz, serbest meslek faaliyetinde bulunamaz, </a:t>
            </a:r>
          </a:p>
          <a:p>
            <a:pPr lvl="1"/>
            <a:r>
              <a:rPr lang="tr-TR" dirty="0" err="1" smtClean="0"/>
              <a:t>SPKan</a:t>
            </a:r>
            <a:r>
              <a:rPr lang="tr-TR" dirty="0" smtClean="0"/>
              <a:t> kapsamında olan ortaklıklarda ve kuruluşlarda pay sahibi olamaz, </a:t>
            </a:r>
          </a:p>
          <a:p>
            <a:pPr lvl="1"/>
            <a:r>
              <a:rPr lang="tr-TR" dirty="0" smtClean="0"/>
              <a:t>Hakemlik ve bilirkişilik yapamazlar.</a:t>
            </a:r>
          </a:p>
          <a:p>
            <a:endParaRPr lang="tr-TR"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Yasaklanmış bu görevlere karşın üyelerin </a:t>
            </a:r>
            <a:r>
              <a:rPr lang="tr-TR" b="1" dirty="0" smtClean="0"/>
              <a:t>bilimsel amaçlı faaliyetlerine izin verilir</a:t>
            </a:r>
            <a:r>
              <a:rPr lang="tr-TR" dirty="0" smtClean="0"/>
              <a:t>. </a:t>
            </a:r>
          </a:p>
          <a:p>
            <a:r>
              <a:rPr lang="tr-TR" dirty="0" smtClean="0"/>
              <a:t>Mezkûr maddenin devam eden fıkralarında kurul başkan ve üyelerinin edindikleri bilgilerle ilgili </a:t>
            </a:r>
            <a:r>
              <a:rPr lang="tr-TR" b="1" dirty="0" smtClean="0"/>
              <a:t>mahremiyet esaslarına </a:t>
            </a:r>
            <a:r>
              <a:rPr lang="tr-TR" dirty="0" smtClean="0"/>
              <a:t>riayet etmesi </a:t>
            </a:r>
            <a:r>
              <a:rPr lang="tr-TR" dirty="0" err="1" smtClean="0"/>
              <a:t>SPKan’da</a:t>
            </a:r>
            <a:r>
              <a:rPr lang="tr-TR" dirty="0" smtClean="0"/>
              <a:t> düzenlenmiştir.  </a:t>
            </a:r>
          </a:p>
          <a:p>
            <a:endParaRPr lang="tr-T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2015 yılı itibarıyla, </a:t>
            </a:r>
            <a:r>
              <a:rPr lang="tr-TR" dirty="0" err="1" smtClean="0"/>
              <a:t>TCMB’nin</a:t>
            </a:r>
            <a:r>
              <a:rPr lang="tr-TR" dirty="0" smtClean="0"/>
              <a:t> sermaye yapısı aşağıdaki Tablo 3’de verilmiştir. </a:t>
            </a:r>
          </a:p>
          <a:p>
            <a:endParaRPr lang="tr-TR"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95536" y="371797"/>
            <a:ext cx="8229600" cy="5937523"/>
          </a:xfrm>
        </p:spPr>
        <p:txBody>
          <a:bodyPr>
            <a:normAutofit/>
          </a:bodyPr>
          <a:lstStyle/>
          <a:p>
            <a:r>
              <a:rPr lang="tr-TR" dirty="0" smtClean="0"/>
              <a:t>Buna göre kurul başkan ve üyeleri; “</a:t>
            </a:r>
            <a:r>
              <a:rPr lang="tr-TR" i="1" dirty="0" smtClean="0"/>
              <a:t>...görevde bulundukları sürede öğrendikleri gizlilik taşıyan bilgileri ve ticari sırları, görevlerinden ayrılmış olsalar bile kanunen yetkili kılınan mercilerden başkasına açıklayamazlar, kendilerinin veya başkalarının menfaatine kullanamazlar.</a:t>
            </a:r>
            <a:r>
              <a:rPr lang="tr-TR" dirty="0" smtClean="0"/>
              <a:t>”</a:t>
            </a:r>
          </a:p>
          <a:p>
            <a:endParaRPr lang="tr-TR"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err="1" smtClean="0"/>
              <a:t>SPK’nın</a:t>
            </a:r>
            <a:r>
              <a:rPr lang="tr-TR" dirty="0" smtClean="0"/>
              <a:t> 135’inci maddesinde de düzenleme alanı bulan görevlerle ilgili sırların ifşa edilmemesi ödevi sadece kurul başkan ve üyelerine yönelik değil aynı zamanda </a:t>
            </a:r>
            <a:r>
              <a:rPr lang="tr-TR" dirty="0" err="1" smtClean="0"/>
              <a:t>SPK’nın</a:t>
            </a:r>
            <a:r>
              <a:rPr lang="tr-TR" dirty="0" smtClean="0"/>
              <a:t> dışarıdan destek hizmeti aldığı kişi ve kuruluşlar ile bunların çalışanları içinde geçerlidir. </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15205"/>
            <a:ext cx="8229600" cy="6126163"/>
          </a:xfrm>
        </p:spPr>
        <p:txBody>
          <a:bodyPr>
            <a:normAutofit/>
          </a:bodyPr>
          <a:lstStyle/>
          <a:p>
            <a:r>
              <a:rPr lang="tr-TR" dirty="0" smtClean="0"/>
              <a:t>Sırların ifşasına yönelik yükümlülük kurul başkan ve üyelerinin ayrıca kurum personelinin ve diğerlerinin görevden ayrılmaları sonrasında da devam eder (</a:t>
            </a:r>
            <a:r>
              <a:rPr lang="tr-TR" dirty="0" err="1" smtClean="0"/>
              <a:t>SPKan</a:t>
            </a:r>
            <a:r>
              <a:rPr lang="tr-TR" dirty="0" smtClean="0"/>
              <a:t>, md. 135/1). </a:t>
            </a:r>
          </a:p>
          <a:p>
            <a:r>
              <a:rPr lang="tr-TR" b="1" dirty="0" smtClean="0"/>
              <a:t>Kurul başkan ve üyelerinin</a:t>
            </a:r>
            <a:r>
              <a:rPr lang="tr-TR" dirty="0" smtClean="0"/>
              <a:t>, kuruldaki görevlerinden ayrılmalarını takip eden </a:t>
            </a:r>
            <a:r>
              <a:rPr lang="tr-TR" b="1" u="sng" dirty="0" smtClean="0"/>
              <a:t>iki yıl </a:t>
            </a:r>
            <a:r>
              <a:rPr lang="tr-TR" u="sng" dirty="0" smtClean="0"/>
              <a:t>içinde yatırım kuruluşlarında görev alması yasaklanmıştır</a:t>
            </a:r>
            <a:r>
              <a:rPr lang="tr-TR" dirty="0" smtClean="0"/>
              <a:t> (</a:t>
            </a:r>
            <a:r>
              <a:rPr lang="tr-TR" dirty="0" err="1" smtClean="0"/>
              <a:t>SPKan</a:t>
            </a:r>
            <a:r>
              <a:rPr lang="tr-TR" dirty="0" smtClean="0"/>
              <a:t>, md. 121/3). </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smtClean="0"/>
              <a:t>SPK meslek personeli</a:t>
            </a:r>
            <a:r>
              <a:rPr lang="tr-TR" dirty="0" smtClean="0"/>
              <a:t>, görevden ayrıldıktan sonra, benzer şekilde son iki yılda inceleme ya da denetleme yaptıkları halka açık ortaklıklarda ve sermaye piyasası kurumlarında </a:t>
            </a:r>
            <a:r>
              <a:rPr lang="tr-TR" b="1" dirty="0" smtClean="0"/>
              <a:t>iki yıl boyunca görev almalarına izin verilmez</a:t>
            </a:r>
            <a:r>
              <a:rPr lang="tr-TR" dirty="0" smtClean="0"/>
              <a:t> (</a:t>
            </a:r>
            <a:r>
              <a:rPr lang="tr-TR" dirty="0" err="1" smtClean="0"/>
              <a:t>SPKan</a:t>
            </a:r>
            <a:r>
              <a:rPr lang="tr-TR" dirty="0" smtClean="0"/>
              <a:t>, md. 121/6).</a:t>
            </a:r>
          </a:p>
          <a:p>
            <a:endParaRPr lang="tr-TR"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Sermaye Piyasası Kurulu Başkanı</a:t>
            </a:r>
            <a:endParaRPr lang="tr-TR" dirty="0"/>
          </a:p>
        </p:txBody>
      </p:sp>
      <p:sp>
        <p:nvSpPr>
          <p:cNvPr id="3" name="2 İçerik Yer Tutucusu"/>
          <p:cNvSpPr>
            <a:spLocks noGrp="1"/>
          </p:cNvSpPr>
          <p:nvPr>
            <p:ph idx="1"/>
          </p:nvPr>
        </p:nvSpPr>
        <p:spPr/>
        <p:txBody>
          <a:bodyPr>
            <a:normAutofit/>
          </a:bodyPr>
          <a:lstStyle/>
          <a:p>
            <a:r>
              <a:rPr lang="tr-TR" dirty="0" smtClean="0"/>
              <a:t>Kurulun en üst yöneticisi olan başkan, kurulun </a:t>
            </a:r>
            <a:r>
              <a:rPr lang="tr-TR" b="1" dirty="0" smtClean="0"/>
              <a:t>genel yönetim ve temsilinden </a:t>
            </a:r>
            <a:r>
              <a:rPr lang="tr-TR" dirty="0" smtClean="0"/>
              <a:t>sorumludur (</a:t>
            </a:r>
            <a:r>
              <a:rPr lang="tr-TR" dirty="0" err="1" smtClean="0"/>
              <a:t>SPKan</a:t>
            </a:r>
            <a:r>
              <a:rPr lang="tr-TR" dirty="0" smtClean="0"/>
              <a:t>, md. 124) . </a:t>
            </a:r>
          </a:p>
          <a:p>
            <a:r>
              <a:rPr lang="tr-TR" dirty="0" smtClean="0"/>
              <a:t>Diğer bir ifadeyle kurumun yürütmesiyle ilgili görevler başkan tarafından yürütülür.  </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Kurul başkanı </a:t>
            </a:r>
            <a:r>
              <a:rPr lang="tr-TR" b="1" dirty="0" smtClean="0"/>
              <a:t>Bakanlar Kurulu’nca 5 yıllık bir </a:t>
            </a:r>
            <a:r>
              <a:rPr lang="tr-TR" dirty="0" smtClean="0"/>
              <a:t>süre için atanır. </a:t>
            </a:r>
          </a:p>
          <a:p>
            <a:r>
              <a:rPr lang="tr-TR" dirty="0" smtClean="0"/>
              <a:t>Atanacak kurul başkanı </a:t>
            </a:r>
            <a:r>
              <a:rPr lang="tr-TR" dirty="0" err="1" smtClean="0"/>
              <a:t>SPKan’ın</a:t>
            </a:r>
            <a:r>
              <a:rPr lang="tr-TR" dirty="0" smtClean="0"/>
              <a:t> </a:t>
            </a:r>
            <a:r>
              <a:rPr lang="tr-TR" dirty="0" smtClean="0"/>
              <a:t>119’uncu </a:t>
            </a:r>
            <a:r>
              <a:rPr lang="tr-TR" dirty="0" smtClean="0"/>
              <a:t>maddesinde belirtilen </a:t>
            </a:r>
            <a:r>
              <a:rPr lang="tr-TR" b="1" dirty="0" smtClean="0"/>
              <a:t>şartları taşımak zorunda</a:t>
            </a:r>
            <a:r>
              <a:rPr lang="tr-TR" dirty="0" smtClean="0"/>
              <a:t>dır. </a:t>
            </a:r>
          </a:p>
          <a:p>
            <a:r>
              <a:rPr lang="tr-TR" dirty="0" smtClean="0"/>
              <a:t>Maddeye göre kurul başkanı;</a:t>
            </a:r>
            <a:endParaRPr lang="tr-TR"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27781"/>
            <a:ext cx="8229600" cy="6630219"/>
          </a:xfrm>
        </p:spPr>
        <p:txBody>
          <a:bodyPr>
            <a:normAutofit fontScale="77500" lnSpcReduction="20000"/>
          </a:bodyPr>
          <a:lstStyle/>
          <a:p>
            <a:pPr lvl="0"/>
            <a:r>
              <a:rPr lang="tr-TR" dirty="0" smtClean="0"/>
              <a:t>T. C. vatandaşı olmak (TMK, md. 48/A-1),</a:t>
            </a:r>
          </a:p>
          <a:p>
            <a:pPr lvl="0"/>
            <a:r>
              <a:rPr lang="tr-TR" dirty="0" smtClean="0"/>
              <a:t>Kamu haklarından mahrum bırakılmamış olmak(TMK, md. 48/A-4),</a:t>
            </a:r>
          </a:p>
          <a:p>
            <a:pPr lvl="0"/>
            <a:r>
              <a:rPr lang="tr-TR" dirty="0" smtClean="0"/>
              <a:t>Bilerek işlenen bir suçtan dolayı bir yıl ya da daha uzun süreyle hüküm giymemiş olmak (TMK, md. 48/A-5),</a:t>
            </a:r>
          </a:p>
          <a:p>
            <a:pPr lvl="0"/>
            <a:r>
              <a:rPr lang="tr-TR" dirty="0" smtClean="0"/>
              <a:t>Af kapsamında sona ermiş olsa bile  “…devletin güvenliğine karşı suçlar, Anayasal düzene ve bu düzenin işleyişine karşı suçlar, zimmet, irtikâp, rüşvet, hırsızlık, dolandırıcılık, sahtecilik, güveni kötüye kullanma, hileli iflas, ihaleye fesat karıştırma, edimin ifasına fesat karıştırma, suçtan kaynaklanan malvarlığı değerlerini aklama veya kaçakçılık suçlarından mahkûm olmamak (TMK, md. 48/A-5),</a:t>
            </a:r>
          </a:p>
          <a:p>
            <a:pPr lvl="0"/>
            <a:r>
              <a:rPr lang="tr-TR" dirty="0" smtClean="0"/>
              <a:t>İlgili mevzuatta hükmolunan askerlik ile ilgili yükümlülüklerini yerine getirmiş olmak (TMK, md. 48/A-6),</a:t>
            </a:r>
          </a:p>
          <a:p>
            <a:pPr lvl="0"/>
            <a:r>
              <a:rPr lang="tr-TR" dirty="0" smtClean="0"/>
              <a:t>Görevini devamlı yapmasına engel olacak akıl hastalığı bulunmamak (TMK, md. 48/A-7)</a:t>
            </a:r>
          </a:p>
          <a:p>
            <a:pPr lvl="0"/>
            <a:r>
              <a:rPr lang="tr-TR" dirty="0" smtClean="0"/>
              <a:t>En az lisans düzeyinde öğrenim görmüş olmak (</a:t>
            </a:r>
            <a:r>
              <a:rPr lang="tr-TR" dirty="0" err="1" smtClean="0"/>
              <a:t>SPKan</a:t>
            </a:r>
            <a:r>
              <a:rPr lang="tr-TR" dirty="0" smtClean="0"/>
              <a:t>, md. 119/1-b) zorundadır.</a:t>
            </a:r>
          </a:p>
          <a:p>
            <a:endParaRPr lang="tr-TR"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92696"/>
            <a:ext cx="8229600" cy="5433467"/>
          </a:xfrm>
        </p:spPr>
        <p:txBody>
          <a:bodyPr>
            <a:normAutofit/>
          </a:bodyPr>
          <a:lstStyle/>
          <a:p>
            <a:r>
              <a:rPr lang="tr-TR" strike="sngStrike" dirty="0" smtClean="0">
                <a:solidFill>
                  <a:srgbClr val="7030A0"/>
                </a:solidFill>
              </a:rPr>
              <a:t>Diğer taraftan SPK başkanı atanacaklarda, görmüş oldukları yüksek öğrenim sonrasında </a:t>
            </a:r>
            <a:r>
              <a:rPr lang="tr-TR" i="1" strike="sngStrike" dirty="0" smtClean="0">
                <a:solidFill>
                  <a:srgbClr val="7030A0"/>
                </a:solidFill>
              </a:rPr>
              <a:t>“...mali piyasalar, ekonomi, maliye, işletme, sermaye piyasaları, bankacılık veya finans alanında veya bu alanlarla ilgili hukuk dallarında </a:t>
            </a:r>
            <a:r>
              <a:rPr lang="tr-TR" b="1" i="1" strike="sngStrike" dirty="0" smtClean="0">
                <a:solidFill>
                  <a:srgbClr val="7030A0"/>
                </a:solidFill>
              </a:rPr>
              <a:t>en az on yıl deneyim sahibi olan veya </a:t>
            </a:r>
            <a:r>
              <a:rPr lang="tr-TR" i="1" strike="sngStrike" dirty="0" smtClean="0">
                <a:solidFill>
                  <a:srgbClr val="7030A0"/>
                </a:solidFill>
              </a:rPr>
              <a:t>yukarıda sayılan öğrenim dallarında en az on yıl öğretim üyeliği yapmış...”</a:t>
            </a:r>
            <a:r>
              <a:rPr lang="tr-TR" strike="sngStrike" dirty="0" smtClean="0">
                <a:solidFill>
                  <a:srgbClr val="7030A0"/>
                </a:solidFill>
              </a:rPr>
              <a:t> olma şartı aranır. </a:t>
            </a:r>
            <a:endParaRPr lang="tr-TR" strike="sngStrike" dirty="0">
              <a:solidFill>
                <a:srgbClr val="7030A0"/>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err="1" smtClean="0"/>
              <a:t>SPKan</a:t>
            </a:r>
            <a:r>
              <a:rPr lang="tr-TR" dirty="0" smtClean="0"/>
              <a:t> uyarınca </a:t>
            </a:r>
            <a:r>
              <a:rPr lang="tr-TR" dirty="0" err="1" smtClean="0"/>
              <a:t>SPK’nin</a:t>
            </a:r>
            <a:r>
              <a:rPr lang="tr-TR" dirty="0" smtClean="0"/>
              <a:t> </a:t>
            </a:r>
            <a:r>
              <a:rPr lang="tr-TR" b="1" dirty="0" smtClean="0"/>
              <a:t>başkanına yüklenen ödev, sorumluluk ve yetkiler </a:t>
            </a:r>
            <a:r>
              <a:rPr lang="tr-TR" dirty="0" smtClean="0"/>
              <a:t>aşağıdaki gibidir. </a:t>
            </a:r>
          </a:p>
          <a:p>
            <a:endParaRPr lang="tr-TR"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23528" y="144016"/>
            <a:ext cx="8568952" cy="6669360"/>
          </a:xfrm>
        </p:spPr>
        <p:txBody>
          <a:bodyPr>
            <a:normAutofit fontScale="77500" lnSpcReduction="20000"/>
          </a:bodyPr>
          <a:lstStyle/>
          <a:p>
            <a:r>
              <a:rPr lang="tr-TR" dirty="0" smtClean="0"/>
              <a:t>“...</a:t>
            </a:r>
          </a:p>
          <a:p>
            <a:pPr lvl="0"/>
            <a:r>
              <a:rPr lang="tr-TR" i="1" dirty="0" smtClean="0"/>
              <a:t>Kurul Karar Organı toplantılarının gündemini, gün ve saatini belirlemek, toplantıları yönetmek,</a:t>
            </a:r>
            <a:endParaRPr lang="tr-TR" dirty="0" smtClean="0"/>
          </a:p>
          <a:p>
            <a:pPr lvl="0"/>
            <a:r>
              <a:rPr lang="tr-TR" i="1" dirty="0" smtClean="0"/>
              <a:t>Hizmet birimlerinden gelen önerilere son şeklini vererek Kurul Karar Organına sunmak,</a:t>
            </a:r>
            <a:endParaRPr lang="tr-TR" dirty="0" smtClean="0"/>
          </a:p>
          <a:p>
            <a:pPr lvl="0"/>
            <a:r>
              <a:rPr lang="tr-TR" i="1" dirty="0" smtClean="0"/>
              <a:t>Kurul Karar Organı kararlarının yayımlanmasını sağlamak, bu kararların gereğinin yerine getirilmesini temin etmek ve uygulanmasını izlemek,</a:t>
            </a:r>
            <a:endParaRPr lang="tr-TR" dirty="0" smtClean="0"/>
          </a:p>
          <a:p>
            <a:pPr lvl="0"/>
            <a:r>
              <a:rPr lang="tr-TR" i="1" dirty="0" smtClean="0"/>
              <a:t>Kurulun strateji ve hedeflerine uygun olarak hazırlanan yıllık bütçesinin, mali tablolarının, faaliyet raporlarının ve performans raporlarının hazırlanmasını sağlamak ve bunları Kurul Karar Organına sunmak,</a:t>
            </a:r>
            <a:endParaRPr lang="tr-TR" dirty="0" smtClean="0"/>
          </a:p>
          <a:p>
            <a:pPr lvl="0"/>
            <a:r>
              <a:rPr lang="tr-TR" i="1" dirty="0" smtClean="0"/>
              <a:t>Hizmet birimlerinin, verimli ve uyumlu çalışmalarını sağlamak, Kurul hizmet birimleri arasındaki görev ve yetki sorunlarını çözmek, gerektiğinde hizmet birimlerine ek görev ve sorumluluklar vermek,</a:t>
            </a:r>
            <a:endParaRPr lang="tr-TR" dirty="0" smtClean="0"/>
          </a:p>
          <a:p>
            <a:pPr lvl="0"/>
            <a:r>
              <a:rPr lang="tr-TR" i="1" dirty="0" smtClean="0"/>
              <a:t>Kurulun faaliyet gösterdiği alanda strateji, politikalar ve ilgili mevzuat ile Başkanlığın ve çalışanların performans ölçütleri hakkında değerlendirme yapmak,</a:t>
            </a:r>
            <a:endParaRPr lang="tr-TR"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Tablo 3 Türkiye Cumhuriyet Bankasının Sermaye Yapısı</a:t>
            </a:r>
            <a:endParaRPr lang="tr-TR" dirty="0"/>
          </a:p>
        </p:txBody>
      </p:sp>
      <p:graphicFrame>
        <p:nvGraphicFramePr>
          <p:cNvPr id="4" name="3 Tablo"/>
          <p:cNvGraphicFramePr>
            <a:graphicFrameLocks noGrp="1"/>
          </p:cNvGraphicFramePr>
          <p:nvPr/>
        </p:nvGraphicFramePr>
        <p:xfrm>
          <a:off x="899592" y="1988840"/>
          <a:ext cx="7488832" cy="3384375"/>
        </p:xfrm>
        <a:graphic>
          <a:graphicData uri="http://schemas.openxmlformats.org/drawingml/2006/table">
            <a:tbl>
              <a:tblPr/>
              <a:tblGrid>
                <a:gridCol w="3744416"/>
                <a:gridCol w="3744416"/>
              </a:tblGrid>
              <a:tr h="676875">
                <a:tc>
                  <a:txBody>
                    <a:bodyPr/>
                    <a:lstStyle/>
                    <a:p>
                      <a:pPr indent="252095" algn="just">
                        <a:spcAft>
                          <a:spcPts val="0"/>
                        </a:spcAft>
                      </a:pPr>
                      <a:r>
                        <a:rPr lang="tr-TR" sz="2400" dirty="0">
                          <a:latin typeface="Calibri"/>
                          <a:ea typeface="Calibri"/>
                          <a:cs typeface="Times New Roman"/>
                        </a:rPr>
                        <a:t>Sınıf</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2400">
                          <a:latin typeface="Calibri"/>
                          <a:ea typeface="Calibri"/>
                          <a:cs typeface="Times New Roman"/>
                        </a:rPr>
                        <a:t>Oran (Yüzde)</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6875">
                <a:tc>
                  <a:txBody>
                    <a:bodyPr/>
                    <a:lstStyle/>
                    <a:p>
                      <a:pPr indent="252095" algn="just">
                        <a:spcAft>
                          <a:spcPts val="0"/>
                        </a:spcAft>
                      </a:pPr>
                      <a:r>
                        <a:rPr lang="tr-TR" sz="2400" dirty="0">
                          <a:latin typeface="Calibri"/>
                          <a:ea typeface="Calibri"/>
                          <a:cs typeface="Times New Roman"/>
                        </a:rPr>
                        <a:t>(A) Sınıfı Hisse Senetleri</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252095" algn="just">
                        <a:spcAft>
                          <a:spcPts val="0"/>
                        </a:spcAft>
                      </a:pPr>
                      <a:r>
                        <a:rPr lang="tr-TR" sz="2400">
                          <a:latin typeface="Calibri"/>
                          <a:ea typeface="Calibri"/>
                          <a:cs typeface="Times New Roman"/>
                        </a:rPr>
                        <a:t>% 55,12</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676875">
                <a:tc>
                  <a:txBody>
                    <a:bodyPr/>
                    <a:lstStyle/>
                    <a:p>
                      <a:pPr indent="252095" algn="just">
                        <a:spcAft>
                          <a:spcPts val="0"/>
                        </a:spcAft>
                      </a:pPr>
                      <a:r>
                        <a:rPr lang="tr-TR" sz="2400" dirty="0">
                          <a:latin typeface="Calibri"/>
                          <a:ea typeface="Calibri"/>
                          <a:cs typeface="Times New Roman"/>
                        </a:rPr>
                        <a:t>(B) Sınıfı Hisse Senetleri</a:t>
                      </a:r>
                    </a:p>
                  </a:txBody>
                  <a:tcPr marL="68580" marR="68580" marT="0" marB="0">
                    <a:lnL>
                      <a:noFill/>
                    </a:lnL>
                    <a:lnR>
                      <a:noFill/>
                    </a:lnR>
                    <a:lnT>
                      <a:noFill/>
                    </a:lnT>
                    <a:lnB>
                      <a:noFill/>
                    </a:lnB>
                  </a:tcPr>
                </a:tc>
                <a:tc>
                  <a:txBody>
                    <a:bodyPr/>
                    <a:lstStyle/>
                    <a:p>
                      <a:pPr indent="252095" algn="just">
                        <a:spcAft>
                          <a:spcPts val="0"/>
                        </a:spcAft>
                      </a:pPr>
                      <a:r>
                        <a:rPr lang="tr-TR" sz="2400" dirty="0">
                          <a:latin typeface="Calibri"/>
                          <a:ea typeface="Calibri"/>
                          <a:cs typeface="Times New Roman"/>
                        </a:rPr>
                        <a:t>% 25,74</a:t>
                      </a:r>
                    </a:p>
                  </a:txBody>
                  <a:tcPr marL="68580" marR="68580" marT="0" marB="0">
                    <a:lnL>
                      <a:noFill/>
                    </a:lnL>
                    <a:lnR>
                      <a:noFill/>
                    </a:lnR>
                    <a:lnT>
                      <a:noFill/>
                    </a:lnT>
                    <a:lnB>
                      <a:noFill/>
                    </a:lnB>
                  </a:tcPr>
                </a:tc>
              </a:tr>
              <a:tr h="676875">
                <a:tc>
                  <a:txBody>
                    <a:bodyPr/>
                    <a:lstStyle/>
                    <a:p>
                      <a:pPr indent="252095" algn="just">
                        <a:spcAft>
                          <a:spcPts val="0"/>
                        </a:spcAft>
                      </a:pPr>
                      <a:r>
                        <a:rPr lang="tr-TR" sz="2400" dirty="0">
                          <a:latin typeface="Calibri"/>
                          <a:ea typeface="Calibri"/>
                          <a:cs typeface="Times New Roman"/>
                        </a:rPr>
                        <a:t>(C) Sınıfı Hisse Senetleri</a:t>
                      </a:r>
                    </a:p>
                  </a:txBody>
                  <a:tcPr marL="68580" marR="68580" marT="0" marB="0">
                    <a:lnL>
                      <a:noFill/>
                    </a:lnL>
                    <a:lnR>
                      <a:noFill/>
                    </a:lnR>
                    <a:lnT>
                      <a:noFill/>
                    </a:lnT>
                    <a:lnB>
                      <a:noFill/>
                    </a:lnB>
                  </a:tcPr>
                </a:tc>
                <a:tc>
                  <a:txBody>
                    <a:bodyPr/>
                    <a:lstStyle/>
                    <a:p>
                      <a:pPr indent="252095" algn="just">
                        <a:spcAft>
                          <a:spcPts val="0"/>
                        </a:spcAft>
                      </a:pPr>
                      <a:r>
                        <a:rPr lang="tr-TR" sz="2400" dirty="0">
                          <a:latin typeface="Calibri"/>
                          <a:ea typeface="Calibri"/>
                          <a:cs typeface="Times New Roman"/>
                        </a:rPr>
                        <a:t>% 0,02</a:t>
                      </a:r>
                    </a:p>
                  </a:txBody>
                  <a:tcPr marL="68580" marR="68580" marT="0" marB="0">
                    <a:lnL>
                      <a:noFill/>
                    </a:lnL>
                    <a:lnR>
                      <a:noFill/>
                    </a:lnR>
                    <a:lnT>
                      <a:noFill/>
                    </a:lnT>
                    <a:lnB>
                      <a:noFill/>
                    </a:lnB>
                  </a:tcPr>
                </a:tc>
              </a:tr>
              <a:tr h="676875">
                <a:tc>
                  <a:txBody>
                    <a:bodyPr/>
                    <a:lstStyle/>
                    <a:p>
                      <a:pPr indent="252095" algn="just">
                        <a:spcAft>
                          <a:spcPts val="0"/>
                        </a:spcAft>
                      </a:pPr>
                      <a:r>
                        <a:rPr lang="tr-TR" sz="2400" dirty="0">
                          <a:latin typeface="Calibri"/>
                          <a:ea typeface="Calibri"/>
                          <a:cs typeface="Times New Roman"/>
                        </a:rPr>
                        <a:t>(D) Sınıfı Hisse Senetleri</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2400" dirty="0">
                          <a:latin typeface="Calibri"/>
                          <a:ea typeface="Calibri"/>
                          <a:cs typeface="Times New Roman"/>
                        </a:rPr>
                        <a:t>% 19,12</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6163"/>
          </a:xfrm>
        </p:spPr>
        <p:txBody>
          <a:bodyPr>
            <a:normAutofit fontScale="77500" lnSpcReduction="20000"/>
          </a:bodyPr>
          <a:lstStyle/>
          <a:p>
            <a:pPr lvl="0"/>
            <a:r>
              <a:rPr lang="tr-TR" i="1" dirty="0" smtClean="0"/>
              <a:t>Kurulun diğer kuruluşlarla ilişkilerini yürütmek,</a:t>
            </a:r>
            <a:endParaRPr lang="tr-TR" dirty="0" smtClean="0"/>
          </a:p>
          <a:p>
            <a:pPr lvl="0"/>
            <a:r>
              <a:rPr lang="tr-TR" i="1" dirty="0" smtClean="0"/>
              <a:t>Kurul Karar Organı tarafından atanması öngörülenler dışındaki Kurul personelini atamak,</a:t>
            </a:r>
            <a:endParaRPr lang="tr-TR" dirty="0" smtClean="0"/>
          </a:p>
          <a:p>
            <a:pPr lvl="0"/>
            <a:r>
              <a:rPr lang="tr-TR" i="1" dirty="0" smtClean="0"/>
              <a:t>Kurul adına basın ve yayın organlarına beyan ve açıklamalarda bulunmak,</a:t>
            </a:r>
            <a:endParaRPr lang="tr-TR" dirty="0" smtClean="0"/>
          </a:p>
          <a:p>
            <a:pPr lvl="0"/>
            <a:r>
              <a:rPr lang="tr-TR" i="1" dirty="0" smtClean="0"/>
              <a:t>Kurul bütçesinin uygulanmasını, gelirlerinin toplanmasını ve Kurul Karar Organının yetkisi dâhilinde bulunmayan harcamaların yapılmasını sağlamak,</a:t>
            </a:r>
            <a:endParaRPr lang="tr-TR" dirty="0" smtClean="0"/>
          </a:p>
          <a:p>
            <a:pPr lvl="0"/>
            <a:r>
              <a:rPr lang="tr-TR" i="1" dirty="0" smtClean="0"/>
              <a:t>Kanunda düzenlenmiş bilimsel araştırmaların yapılmasını sağlamak üzere gerekli iç teşkilatın kurulmasına ve işleyişine ilişkin esasları belirlemek,</a:t>
            </a:r>
            <a:endParaRPr lang="tr-TR" dirty="0" smtClean="0"/>
          </a:p>
          <a:p>
            <a:pPr lvl="0"/>
            <a:r>
              <a:rPr lang="tr-TR" i="1" dirty="0" smtClean="0"/>
              <a:t>Kurulun yönetim ve işleyişine ilişkin diğer görevleri yerine getirmek,</a:t>
            </a:r>
            <a:endParaRPr lang="tr-TR" dirty="0" smtClean="0"/>
          </a:p>
          <a:p>
            <a:r>
              <a:rPr lang="tr-TR" i="1" dirty="0" smtClean="0"/>
              <a:t>Bu Kanun ve ilgili mevzuatta düzenlenen yatırım sözleşmesinin </a:t>
            </a:r>
            <a:r>
              <a:rPr lang="tr-TR" i="1" dirty="0" err="1" smtClean="0"/>
              <a:t>sektörel</a:t>
            </a:r>
            <a:r>
              <a:rPr lang="tr-TR" i="1" dirty="0" smtClean="0"/>
              <a:t> uzmanlık gerektiren alanlara ilişkin olması hâlinde, kamu kurum ve kuruluşlarından birlikte çalışmak üzere uzman personel ya da belirli bir konuda çalışma raporu talep etmektir.</a:t>
            </a:r>
            <a:r>
              <a:rPr lang="tr-TR" dirty="0" smtClean="0"/>
              <a:t>"</a:t>
            </a:r>
          </a:p>
          <a:p>
            <a:endParaRPr lang="tr-TR"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Şekil 8 Sermaye Piyasası Organizasyon Şeması</a:t>
            </a:r>
            <a:endParaRPr lang="tr-TR" dirty="0"/>
          </a:p>
        </p:txBody>
      </p:sp>
      <p:graphicFrame>
        <p:nvGraphicFramePr>
          <p:cNvPr id="4" name="3 Diyagram"/>
          <p:cNvGraphicFramePr/>
          <p:nvPr/>
        </p:nvGraphicFramePr>
        <p:xfrm>
          <a:off x="0" y="1340768"/>
          <a:ext cx="9143999" cy="5517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SPK başkanına, başkanlığa ilişkin görevlerinde yardımcı olmak üzere kurul karar organı kararıyla </a:t>
            </a:r>
            <a:r>
              <a:rPr lang="tr-TR" b="1" dirty="0" smtClean="0"/>
              <a:t>beş kurul başkan yardımcısı </a:t>
            </a:r>
            <a:r>
              <a:rPr lang="tr-TR" dirty="0" smtClean="0"/>
              <a:t>atanır. </a:t>
            </a:r>
          </a:p>
          <a:p>
            <a:r>
              <a:rPr lang="tr-TR" b="1" dirty="0" smtClean="0"/>
              <a:t>Kurul başkan yardımcılarının da taşıması zorunlu olan şartlar </a:t>
            </a:r>
            <a:r>
              <a:rPr lang="tr-TR" dirty="0" err="1" smtClean="0"/>
              <a:t>SPKan’da</a:t>
            </a:r>
            <a:r>
              <a:rPr lang="tr-TR" dirty="0" smtClean="0"/>
              <a:t> düzenlenmiştir.</a:t>
            </a:r>
          </a:p>
          <a:p>
            <a:endParaRPr lang="tr-TR"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Bankacılık Düzenleme ve Denetleme Kurumu</a:t>
            </a: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Genel Olarak</a:t>
            </a:r>
            <a:endParaRPr lang="tr-TR" dirty="0"/>
          </a:p>
        </p:txBody>
      </p:sp>
      <p:sp>
        <p:nvSpPr>
          <p:cNvPr id="3" name="2 İçerik Yer Tutucusu"/>
          <p:cNvSpPr>
            <a:spLocks noGrp="1"/>
          </p:cNvSpPr>
          <p:nvPr>
            <p:ph idx="1"/>
          </p:nvPr>
        </p:nvSpPr>
        <p:spPr/>
        <p:txBody>
          <a:bodyPr>
            <a:normAutofit/>
          </a:bodyPr>
          <a:lstStyle/>
          <a:p>
            <a:r>
              <a:rPr lang="tr-TR" dirty="0" smtClean="0"/>
              <a:t>Türk ekonomisi 90’lı yılların sonuna kadar önemli dalgalanmalar yaşamış, bu sürede bankacılık sektörünün yanlış yatırım araçlarına yönelmesi nedeniyle bazı bankalar ekonomik anlamda sarsılmıştır (BDDK; 2016, 5). </a:t>
            </a:r>
          </a:p>
          <a:p>
            <a:endParaRPr lang="tr-TR"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Diğer taraftan bankacılık sistemi dağınık yapısıyla tüm </a:t>
            </a:r>
            <a:r>
              <a:rPr lang="tr-TR" b="1" dirty="0" smtClean="0"/>
              <a:t>dış tehditlere karşı korumasız kalmış</a:t>
            </a:r>
            <a:r>
              <a:rPr lang="tr-TR" dirty="0" smtClean="0"/>
              <a:t>tır. </a:t>
            </a:r>
          </a:p>
          <a:p>
            <a:r>
              <a:rPr lang="tr-TR" dirty="0" smtClean="0"/>
              <a:t>Bunun sonucu olarak; fon yaratma işlevi açısından bankaların ekonomik önemleri, onları </a:t>
            </a:r>
            <a:r>
              <a:rPr lang="tr-TR" b="1" dirty="0" smtClean="0"/>
              <a:t>kamu gözetim altına alınmasını gerektirmiş</a:t>
            </a:r>
            <a:r>
              <a:rPr lang="tr-TR" dirty="0" smtClean="0"/>
              <a:t>tir. </a:t>
            </a:r>
            <a:endParaRPr lang="tr-TR"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764704"/>
            <a:ext cx="8229600" cy="5361459"/>
          </a:xfrm>
        </p:spPr>
        <p:txBody>
          <a:bodyPr/>
          <a:lstStyle/>
          <a:p>
            <a:r>
              <a:rPr lang="tr-TR" dirty="0" smtClean="0"/>
              <a:t>O dönem bankaların </a:t>
            </a:r>
            <a:r>
              <a:rPr lang="tr-TR" b="1" dirty="0" smtClean="0"/>
              <a:t>denetim</a:t>
            </a:r>
            <a:r>
              <a:rPr lang="tr-TR" dirty="0" smtClean="0"/>
              <a:t>i </a:t>
            </a:r>
            <a:r>
              <a:rPr lang="tr-TR" b="1" dirty="0" smtClean="0"/>
              <a:t>Hazine Müsteşarlığı </a:t>
            </a:r>
            <a:r>
              <a:rPr lang="tr-TR" dirty="0" smtClean="0"/>
              <a:t>tarafında yerine getirilmekteyken, tüm bu ekonomik sorunlar ve doğan ihtiyaçlar üzerine; 4389 sayılı mülga Bankacılık Kanununa eklenen bir hüküm ile </a:t>
            </a:r>
            <a:r>
              <a:rPr lang="tr-TR" b="1" dirty="0" smtClean="0"/>
              <a:t>Haziran 1999 yılında </a:t>
            </a:r>
            <a:r>
              <a:rPr lang="tr-TR" b="1" dirty="0" err="1" smtClean="0"/>
              <a:t>BDDK’nin</a:t>
            </a:r>
            <a:r>
              <a:rPr lang="tr-TR" b="1" dirty="0" smtClean="0"/>
              <a:t> kurulması kararlaştırılmış</a:t>
            </a:r>
            <a:r>
              <a:rPr lang="tr-TR" dirty="0" smtClean="0"/>
              <a:t>, gerekli alt yapı çalışmaları ardından BDDK, </a:t>
            </a:r>
            <a:r>
              <a:rPr lang="tr-TR" b="1" dirty="0" smtClean="0"/>
              <a:t>Ağustos 2000’de faaliyete </a:t>
            </a:r>
            <a:r>
              <a:rPr lang="tr-TR" dirty="0" smtClean="0"/>
              <a:t>başlamıştır.</a:t>
            </a:r>
            <a:endParaRPr lang="tr-TR"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Günümüzde bankacılık sisteminin düzenlemesi ve denetlenmesi konusunda yetki sahibi olan </a:t>
            </a:r>
            <a:r>
              <a:rPr lang="tr-TR" dirty="0" err="1" smtClean="0"/>
              <a:t>BDDK’ye</a:t>
            </a:r>
            <a:r>
              <a:rPr lang="tr-TR" dirty="0" smtClean="0"/>
              <a:t> (</a:t>
            </a:r>
            <a:r>
              <a:rPr lang="tr-TR" dirty="0" err="1" smtClean="0"/>
              <a:t>Kuntalp</a:t>
            </a:r>
            <a:r>
              <a:rPr lang="tr-TR" dirty="0" smtClean="0"/>
              <a:t> ve </a:t>
            </a:r>
            <a:r>
              <a:rPr lang="tr-TR" dirty="0" err="1" smtClean="0"/>
              <a:t>Omağ</a:t>
            </a:r>
            <a:r>
              <a:rPr lang="tr-TR" dirty="0" smtClean="0"/>
              <a:t>, 2006: 8) yönelik düzenlemeler, </a:t>
            </a:r>
            <a:r>
              <a:rPr lang="tr-TR" dirty="0" err="1" smtClean="0"/>
              <a:t>BK’nin</a:t>
            </a:r>
            <a:r>
              <a:rPr lang="tr-TR" dirty="0" smtClean="0"/>
              <a:t> 82’nci maddesinde yer almıştır. </a:t>
            </a:r>
          </a:p>
          <a:p>
            <a:r>
              <a:rPr lang="tr-TR" dirty="0" smtClean="0"/>
              <a:t>BDDK; bankacılık kanunu ve bankacılık sisteminin diğer mevzuatına bağlı kalmak koşuluyla kendisine verilen </a:t>
            </a:r>
            <a:r>
              <a:rPr lang="tr-TR" b="1" dirty="0" smtClean="0"/>
              <a:t>düzenleme ve denetleme yetkisi</a:t>
            </a:r>
            <a:r>
              <a:rPr lang="tr-TR" dirty="0" smtClean="0"/>
              <a:t>ni yine kendi sorumluluğunda </a:t>
            </a:r>
            <a:r>
              <a:rPr lang="tr-TR" b="1" dirty="0" smtClean="0"/>
              <a:t>bağımsız olarak yerine getirmektedir</a:t>
            </a:r>
            <a:r>
              <a:rPr lang="tr-TR" dirty="0" smtClean="0"/>
              <a:t> (BK, md. 82/2). </a:t>
            </a:r>
          </a:p>
          <a:p>
            <a:endParaRPr lang="tr-TR"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525344"/>
          </a:xfrm>
        </p:spPr>
        <p:txBody>
          <a:bodyPr>
            <a:normAutofit/>
          </a:bodyPr>
          <a:lstStyle/>
          <a:p>
            <a:r>
              <a:rPr lang="tr-TR" b="1" dirty="0" smtClean="0"/>
              <a:t>Merkezi İstanbul</a:t>
            </a:r>
            <a:r>
              <a:rPr lang="tr-TR" dirty="0" smtClean="0"/>
              <a:t>’da kurulan kurumun </a:t>
            </a:r>
            <a:r>
              <a:rPr lang="tr-TR" b="1" dirty="0" smtClean="0"/>
              <a:t>Ankara’da bir temsilciliği</a:t>
            </a:r>
            <a:r>
              <a:rPr lang="tr-TR" dirty="0" smtClean="0"/>
              <a:t> bulunmaktadır (BDDKTY, md. 4/3). </a:t>
            </a:r>
          </a:p>
          <a:p>
            <a:r>
              <a:rPr lang="tr-TR" dirty="0" smtClean="0"/>
              <a:t>Kurumun </a:t>
            </a:r>
            <a:r>
              <a:rPr lang="tr-TR" b="1" dirty="0" smtClean="0"/>
              <a:t>iki organı </a:t>
            </a:r>
            <a:r>
              <a:rPr lang="tr-TR" dirty="0" smtClean="0"/>
              <a:t>bulunmaktadır. </a:t>
            </a:r>
          </a:p>
          <a:p>
            <a:r>
              <a:rPr lang="tr-TR" dirty="0" smtClean="0"/>
              <a:t>Bunlar; </a:t>
            </a:r>
            <a:r>
              <a:rPr lang="tr-TR" b="1" dirty="0" smtClean="0"/>
              <a:t>başkanlık</a:t>
            </a:r>
            <a:r>
              <a:rPr lang="tr-TR" dirty="0" smtClean="0"/>
              <a:t> ve bankacılık düzenleme denetleme kuruludur </a:t>
            </a:r>
            <a:r>
              <a:rPr lang="tr-TR" b="1" dirty="0" smtClean="0"/>
              <a:t>(</a:t>
            </a:r>
            <a:r>
              <a:rPr lang="tr-TR" b="1" dirty="0" err="1" smtClean="0"/>
              <a:t>BDDKur</a:t>
            </a:r>
            <a:r>
              <a:rPr lang="tr-TR" b="1" dirty="0" smtClean="0"/>
              <a:t>) </a:t>
            </a:r>
            <a:r>
              <a:rPr lang="tr-TR" dirty="0" smtClean="0"/>
              <a:t>(BK, md. 82/1). </a:t>
            </a:r>
          </a:p>
          <a:p>
            <a:r>
              <a:rPr lang="tr-TR" dirty="0" smtClean="0"/>
              <a:t>Görüldüğü üzere kurum içerisinde bir organ olan </a:t>
            </a:r>
            <a:r>
              <a:rPr lang="tr-TR" dirty="0" err="1" smtClean="0"/>
              <a:t>BDDKur</a:t>
            </a:r>
            <a:r>
              <a:rPr lang="tr-TR" dirty="0" smtClean="0"/>
              <a:t>, </a:t>
            </a:r>
            <a:r>
              <a:rPr lang="tr-TR" dirty="0" err="1" smtClean="0"/>
              <a:t>BDDK’den</a:t>
            </a:r>
            <a:r>
              <a:rPr lang="tr-TR" dirty="0" smtClean="0"/>
              <a:t> farklı bir yapıyı ifade etmektedir. </a:t>
            </a:r>
          </a:p>
          <a:p>
            <a:r>
              <a:rPr lang="tr-TR" dirty="0" smtClean="0"/>
              <a:t>BDDK </a:t>
            </a:r>
            <a:r>
              <a:rPr lang="tr-TR" b="1" dirty="0" smtClean="0"/>
              <a:t>kamu tüzel kişiliğine haiz olmakla birlikte idari ve mali özerkliğe sahip</a:t>
            </a:r>
            <a:r>
              <a:rPr lang="tr-TR" dirty="0" smtClean="0"/>
              <a:t>tir.</a:t>
            </a:r>
            <a:endParaRPr lang="tr-TR"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BK md. 82’de; </a:t>
            </a:r>
            <a:r>
              <a:rPr lang="tr-TR" b="1" dirty="0" smtClean="0"/>
              <a:t>BDDK tarafından alınan kararlar</a:t>
            </a:r>
            <a:r>
              <a:rPr lang="tr-TR" dirty="0" smtClean="0"/>
              <a:t>ın “</a:t>
            </a:r>
            <a:r>
              <a:rPr lang="tr-TR" u="sng" dirty="0" smtClean="0"/>
              <a:t>yerindelik denetimine</a:t>
            </a:r>
            <a:r>
              <a:rPr lang="tr-TR" dirty="0" smtClean="0"/>
              <a:t>” tabi </a:t>
            </a:r>
            <a:r>
              <a:rPr lang="tr-TR" b="1" dirty="0" smtClean="0"/>
              <a:t>tutulamayacağı </a:t>
            </a:r>
            <a:r>
              <a:rPr lang="tr-TR" dirty="0" smtClean="0"/>
              <a:t>hükmedilmiştir. </a:t>
            </a:r>
          </a:p>
          <a:p>
            <a:r>
              <a:rPr lang="tr-TR" dirty="0" smtClean="0"/>
              <a:t>Bunun anlamı </a:t>
            </a:r>
            <a:r>
              <a:rPr lang="tr-TR" dirty="0" err="1" smtClean="0"/>
              <a:t>BDDK’ce</a:t>
            </a:r>
            <a:r>
              <a:rPr lang="tr-TR" dirty="0" smtClean="0"/>
              <a:t> alınan kararların bağlı olduğu </a:t>
            </a:r>
            <a:r>
              <a:rPr lang="tr-TR" b="1" dirty="0" smtClean="0"/>
              <a:t>üst merci tarafından denetlenemeyeceği</a:t>
            </a:r>
            <a:r>
              <a:rPr lang="tr-TR" dirty="0" smtClean="0"/>
              <a:t>dir. </a:t>
            </a:r>
          </a:p>
          <a:p>
            <a:r>
              <a:rPr lang="tr-TR" dirty="0" smtClean="0"/>
              <a:t>Ayrıca </a:t>
            </a:r>
            <a:r>
              <a:rPr lang="tr-TR" dirty="0" err="1" smtClean="0"/>
              <a:t>BDDK’ye</a:t>
            </a:r>
            <a:r>
              <a:rPr lang="tr-TR" dirty="0" smtClean="0"/>
              <a:t> idari özerlik konusunda tam bağımsızlık sağlamak adına, toplumun hiçbir kesiminden </a:t>
            </a:r>
            <a:r>
              <a:rPr lang="tr-TR" b="1" dirty="0" smtClean="0"/>
              <a:t>emir ve talimat almaksızın faaliyette bulunma garantisi sağlanmış</a:t>
            </a:r>
            <a:r>
              <a:rPr lang="tr-TR" dirty="0" smtClean="0"/>
              <a:t>tır.  </a:t>
            </a:r>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052736"/>
            <a:ext cx="8229600" cy="5472608"/>
          </a:xfrm>
        </p:spPr>
        <p:txBody>
          <a:bodyPr>
            <a:normAutofit/>
          </a:bodyPr>
          <a:lstStyle/>
          <a:p>
            <a:r>
              <a:rPr lang="tr-TR" dirty="0" err="1" smtClean="0"/>
              <a:t>TCMB’nin</a:t>
            </a:r>
            <a:r>
              <a:rPr lang="tr-TR" dirty="0" smtClean="0"/>
              <a:t> bankacılık sektörüne yönelik </a:t>
            </a:r>
            <a:r>
              <a:rPr lang="tr-TR" b="1" dirty="0" smtClean="0"/>
              <a:t>önemli işlevleri bulunmaktadır</a:t>
            </a:r>
            <a:r>
              <a:rPr lang="tr-TR" dirty="0" smtClean="0"/>
              <a:t>. </a:t>
            </a:r>
          </a:p>
          <a:p>
            <a:r>
              <a:rPr lang="tr-TR" dirty="0" smtClean="0"/>
              <a:t>Bu işlevler ile ilgili düzenleme </a:t>
            </a:r>
            <a:r>
              <a:rPr lang="tr-TR" dirty="0" err="1" smtClean="0"/>
              <a:t>TCMBK’nin</a:t>
            </a:r>
            <a:r>
              <a:rPr lang="tr-TR" dirty="0" smtClean="0"/>
              <a:t> 4’üncü maddesi üçüncü fıkrası (I) numaralı bendinde sıralanmıştır. </a:t>
            </a:r>
          </a:p>
          <a:p>
            <a:endParaRPr lang="tr-TR" dirty="0" smtClean="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192688"/>
          </a:xfrm>
        </p:spPr>
        <p:txBody>
          <a:bodyPr>
            <a:normAutofit/>
          </a:bodyPr>
          <a:lstStyle/>
          <a:p>
            <a:r>
              <a:rPr lang="tr-TR" dirty="0" smtClean="0"/>
              <a:t>Yani hiç kimse ya da hiç bir organ </a:t>
            </a:r>
            <a:r>
              <a:rPr lang="tr-TR" dirty="0" err="1" smtClean="0"/>
              <a:t>BDDK’nin</a:t>
            </a:r>
            <a:r>
              <a:rPr lang="tr-TR" dirty="0" smtClean="0"/>
              <a:t> kararlarını etkilemek için emir ve talimat veremez (BK, md. 82/2). </a:t>
            </a:r>
          </a:p>
          <a:p>
            <a:r>
              <a:rPr lang="tr-TR" b="1" dirty="0" smtClean="0"/>
              <a:t>BDDK</a:t>
            </a:r>
            <a:r>
              <a:rPr lang="tr-TR" dirty="0" smtClean="0"/>
              <a:t> kamu kurum özelliği ile faaliyetlerini yürütürken </a:t>
            </a:r>
            <a:r>
              <a:rPr lang="tr-TR" b="1" dirty="0" smtClean="0"/>
              <a:t>ihtiyaç duyduğu finansman</a:t>
            </a:r>
            <a:r>
              <a:rPr lang="tr-TR" dirty="0" smtClean="0"/>
              <a:t>a, </a:t>
            </a:r>
            <a:r>
              <a:rPr lang="tr-TR" b="1" dirty="0" smtClean="0"/>
              <a:t>genel bütçe yoluyla </a:t>
            </a:r>
            <a:r>
              <a:rPr lang="tr-TR" dirty="0" smtClean="0"/>
              <a:t>kavuşmaktadır. </a:t>
            </a:r>
          </a:p>
          <a:p>
            <a:r>
              <a:rPr lang="tr-TR" dirty="0" smtClean="0"/>
              <a:t>Devlet bütçesinden kendisine tahsis edilen k</a:t>
            </a:r>
            <a:r>
              <a:rPr lang="tr-TR" b="1" dirty="0" smtClean="0"/>
              <a:t>aynağı</a:t>
            </a:r>
            <a:r>
              <a:rPr lang="tr-TR" dirty="0" smtClean="0"/>
              <a:t> mali özerklik ilkesini sarmayacak şekilde, kendi bütçe esaslarına bağlı olarak, </a:t>
            </a:r>
            <a:r>
              <a:rPr lang="tr-TR" b="1" dirty="0" smtClean="0"/>
              <a:t>serbestçe kullanır </a:t>
            </a:r>
            <a:r>
              <a:rPr lang="tr-TR" dirty="0" smtClean="0"/>
              <a:t>(BK, md. 82/3). </a:t>
            </a:r>
          </a:p>
          <a:p>
            <a:endParaRPr lang="tr-TR"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lstStyle/>
          <a:p>
            <a:r>
              <a:rPr lang="tr-TR" dirty="0" smtClean="0"/>
              <a:t>Aynı zamanda </a:t>
            </a:r>
            <a:r>
              <a:rPr lang="tr-TR" b="1" dirty="0" smtClean="0"/>
              <a:t>kurumun malları devlet malı </a:t>
            </a:r>
            <a:r>
              <a:rPr lang="tr-TR" dirty="0" smtClean="0"/>
              <a:t>olarak kabul edilmektedir. Bu nedenle bu mallarının </a:t>
            </a:r>
            <a:r>
              <a:rPr lang="tr-TR" b="1" dirty="0" smtClean="0"/>
              <a:t>haczedilmesi</a:t>
            </a:r>
            <a:r>
              <a:rPr lang="tr-TR" dirty="0" smtClean="0"/>
              <a:t> yahut </a:t>
            </a:r>
            <a:r>
              <a:rPr lang="tr-TR" b="1" dirty="0" smtClean="0"/>
              <a:t>rehin edilmesi </a:t>
            </a:r>
            <a:r>
              <a:rPr lang="tr-TR" dirty="0" smtClean="0"/>
              <a:t>mümkün değildir (BK, md. 82/5). </a:t>
            </a:r>
          </a:p>
          <a:p>
            <a:r>
              <a:rPr lang="tr-TR" dirty="0" err="1" smtClean="0"/>
              <a:t>BDDK’nin</a:t>
            </a:r>
            <a:r>
              <a:rPr lang="tr-TR" dirty="0" smtClean="0"/>
              <a:t> organizasyon şeması aşağıda Şekil 11‘de verilmiştir. </a:t>
            </a:r>
          </a:p>
          <a:p>
            <a:r>
              <a:rPr lang="tr-TR" dirty="0" smtClean="0"/>
              <a:t>2016 yılı itibariyle </a:t>
            </a:r>
            <a:r>
              <a:rPr lang="tr-TR" dirty="0" err="1" smtClean="0"/>
              <a:t>BDDK’nin</a:t>
            </a:r>
            <a:r>
              <a:rPr lang="tr-TR" dirty="0" smtClean="0"/>
              <a:t> düzenleme ve denetimine tabi kurum ve kuruluş sayısı </a:t>
            </a:r>
            <a:r>
              <a:rPr lang="tr-TR" b="1" dirty="0" smtClean="0"/>
              <a:t>230’dur</a:t>
            </a:r>
            <a:r>
              <a:rPr lang="tr-TR" dirty="0" smtClean="0"/>
              <a:t>. </a:t>
            </a:r>
          </a:p>
          <a:p>
            <a:endParaRPr lang="tr-TR"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Bu kurum ya da kuruluşlar aşağıda Tablo 4’de verilmiştir. </a:t>
            </a:r>
          </a:p>
          <a:p>
            <a:r>
              <a:rPr lang="tr-TR" dirty="0" smtClean="0"/>
              <a:t>Tabloda 2016 yılı itibariyle </a:t>
            </a:r>
            <a:r>
              <a:rPr lang="tr-TR" b="1" dirty="0" smtClean="0"/>
              <a:t>52 banka</a:t>
            </a:r>
            <a:r>
              <a:rPr lang="tr-TR" dirty="0" smtClean="0"/>
              <a:t>nın </a:t>
            </a:r>
            <a:r>
              <a:rPr lang="tr-TR" dirty="0" err="1" smtClean="0"/>
              <a:t>BDDK’nin</a:t>
            </a:r>
            <a:r>
              <a:rPr lang="tr-TR" dirty="0" smtClean="0"/>
              <a:t> düzenleme ve denetimine bağlı olarak faaliyet gösterdiği görülmektedir. </a:t>
            </a:r>
          </a:p>
          <a:p>
            <a:r>
              <a:rPr lang="tr-TR" dirty="0" smtClean="0"/>
              <a:t>Bankalar yanında yabancı banka temsilcilikleri ile diğer sermaye piyasasına yönelen kuruluşların da BDDK denetime tabi oldukları Tablo 4’de görülmektedir. </a:t>
            </a:r>
          </a:p>
          <a:p>
            <a:endParaRPr lang="tr-TR"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Tablo 4 </a:t>
            </a:r>
            <a:r>
              <a:rPr lang="tr-TR" b="1" dirty="0" err="1" smtClean="0"/>
              <a:t>BDDK’nin</a:t>
            </a:r>
            <a:r>
              <a:rPr lang="tr-TR" b="1" dirty="0" smtClean="0"/>
              <a:t> Denetimine Tabi Kurum-Kuruluşların Sayısı</a:t>
            </a:r>
            <a:endParaRPr lang="tr-TR" dirty="0"/>
          </a:p>
        </p:txBody>
      </p:sp>
      <p:graphicFrame>
        <p:nvGraphicFramePr>
          <p:cNvPr id="4" name="3 Tablo"/>
          <p:cNvGraphicFramePr>
            <a:graphicFrameLocks noGrp="1"/>
          </p:cNvGraphicFramePr>
          <p:nvPr/>
        </p:nvGraphicFramePr>
        <p:xfrm>
          <a:off x="899592" y="1916832"/>
          <a:ext cx="7056784" cy="3672405"/>
        </p:xfrm>
        <a:graphic>
          <a:graphicData uri="http://schemas.openxmlformats.org/drawingml/2006/table">
            <a:tbl>
              <a:tblPr/>
              <a:tblGrid>
                <a:gridCol w="3528392"/>
                <a:gridCol w="3528392"/>
              </a:tblGrid>
              <a:tr h="333855">
                <a:tc>
                  <a:txBody>
                    <a:bodyPr/>
                    <a:lstStyle/>
                    <a:p>
                      <a:pPr indent="252095" algn="just">
                        <a:spcAft>
                          <a:spcPts val="0"/>
                        </a:spcAft>
                      </a:pPr>
                      <a:r>
                        <a:rPr lang="tr-TR" sz="2000" b="1" dirty="0">
                          <a:latin typeface="Calibri"/>
                          <a:ea typeface="Calibri"/>
                          <a:cs typeface="Times New Roman"/>
                        </a:rPr>
                        <a:t>Kuruluşlar</a:t>
                      </a:r>
                      <a:endParaRPr lang="tr-TR" sz="2000" dirty="0">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2000" b="1">
                          <a:latin typeface="Calibri"/>
                          <a:ea typeface="Calibri"/>
                          <a:cs typeface="Times New Roman"/>
                        </a:rPr>
                        <a:t>Sayı</a:t>
                      </a:r>
                      <a:endParaRPr lang="tr-TR" sz="2000">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3855">
                <a:tc>
                  <a:txBody>
                    <a:bodyPr/>
                    <a:lstStyle/>
                    <a:p>
                      <a:pPr indent="252095" algn="just">
                        <a:spcAft>
                          <a:spcPts val="0"/>
                        </a:spcAft>
                      </a:pPr>
                      <a:r>
                        <a:rPr lang="tr-TR" sz="2000">
                          <a:latin typeface="Calibri"/>
                          <a:ea typeface="Calibri"/>
                          <a:cs typeface="Times New Roman"/>
                        </a:rPr>
                        <a:t>Bankalar</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252095" algn="r">
                        <a:spcAft>
                          <a:spcPts val="0"/>
                        </a:spcAft>
                      </a:pPr>
                      <a:r>
                        <a:rPr lang="tr-TR" sz="2000">
                          <a:latin typeface="Calibri"/>
                          <a:ea typeface="Calibri"/>
                          <a:cs typeface="Times New Roman"/>
                        </a:rPr>
                        <a:t>52</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333855">
                <a:tc>
                  <a:txBody>
                    <a:bodyPr/>
                    <a:lstStyle/>
                    <a:p>
                      <a:pPr indent="252095" algn="just">
                        <a:spcAft>
                          <a:spcPts val="0"/>
                        </a:spcAft>
                      </a:pPr>
                      <a:r>
                        <a:rPr lang="tr-TR" sz="2000">
                          <a:latin typeface="Calibri"/>
                          <a:ea typeface="Calibri"/>
                          <a:cs typeface="Times New Roman"/>
                        </a:rPr>
                        <a:t>Yabancı Banka Temsilcilikleri </a:t>
                      </a:r>
                    </a:p>
                  </a:txBody>
                  <a:tcPr marL="68580" marR="68580" marT="0" marB="0">
                    <a:lnL>
                      <a:noFill/>
                    </a:lnL>
                    <a:lnR>
                      <a:noFill/>
                    </a:lnR>
                    <a:lnT>
                      <a:noFill/>
                    </a:lnT>
                    <a:lnB>
                      <a:noFill/>
                    </a:lnB>
                  </a:tcPr>
                </a:tc>
                <a:tc>
                  <a:txBody>
                    <a:bodyPr/>
                    <a:lstStyle/>
                    <a:p>
                      <a:pPr indent="252095" algn="r">
                        <a:spcAft>
                          <a:spcPts val="0"/>
                        </a:spcAft>
                      </a:pPr>
                      <a:r>
                        <a:rPr lang="tr-TR" sz="2000">
                          <a:latin typeface="Calibri"/>
                          <a:ea typeface="Calibri"/>
                          <a:cs typeface="Times New Roman"/>
                        </a:rPr>
                        <a:t>48</a:t>
                      </a:r>
                    </a:p>
                  </a:txBody>
                  <a:tcPr marL="68580" marR="68580" marT="0" marB="0">
                    <a:lnL>
                      <a:noFill/>
                    </a:lnL>
                    <a:lnR>
                      <a:noFill/>
                    </a:lnR>
                    <a:lnT>
                      <a:noFill/>
                    </a:lnT>
                    <a:lnB>
                      <a:noFill/>
                    </a:lnB>
                  </a:tcPr>
                </a:tc>
              </a:tr>
              <a:tr h="333855">
                <a:tc>
                  <a:txBody>
                    <a:bodyPr/>
                    <a:lstStyle/>
                    <a:p>
                      <a:pPr indent="252095" algn="just">
                        <a:spcAft>
                          <a:spcPts val="0"/>
                        </a:spcAft>
                      </a:pPr>
                      <a:r>
                        <a:rPr lang="tr-TR" sz="2000">
                          <a:latin typeface="Calibri"/>
                          <a:ea typeface="Calibri"/>
                          <a:cs typeface="Times New Roman"/>
                        </a:rPr>
                        <a:t>Faktoring Şirketleri </a:t>
                      </a:r>
                    </a:p>
                  </a:txBody>
                  <a:tcPr marL="68580" marR="68580" marT="0" marB="0">
                    <a:lnL>
                      <a:noFill/>
                    </a:lnL>
                    <a:lnR>
                      <a:noFill/>
                    </a:lnR>
                    <a:lnT>
                      <a:noFill/>
                    </a:lnT>
                    <a:lnB>
                      <a:noFill/>
                    </a:lnB>
                  </a:tcPr>
                </a:tc>
                <a:tc>
                  <a:txBody>
                    <a:bodyPr/>
                    <a:lstStyle/>
                    <a:p>
                      <a:pPr indent="252095" algn="r">
                        <a:spcAft>
                          <a:spcPts val="0"/>
                        </a:spcAft>
                      </a:pPr>
                      <a:r>
                        <a:rPr lang="tr-TR" sz="2000">
                          <a:latin typeface="Calibri"/>
                          <a:ea typeface="Calibri"/>
                          <a:cs typeface="Times New Roman"/>
                        </a:rPr>
                        <a:t>64</a:t>
                      </a:r>
                    </a:p>
                  </a:txBody>
                  <a:tcPr marL="68580" marR="68580" marT="0" marB="0">
                    <a:lnL>
                      <a:noFill/>
                    </a:lnL>
                    <a:lnR>
                      <a:noFill/>
                    </a:lnR>
                    <a:lnT>
                      <a:noFill/>
                    </a:lnT>
                    <a:lnB>
                      <a:noFill/>
                    </a:lnB>
                  </a:tcPr>
                </a:tc>
              </a:tr>
              <a:tr h="333855">
                <a:tc>
                  <a:txBody>
                    <a:bodyPr/>
                    <a:lstStyle/>
                    <a:p>
                      <a:pPr indent="252095" algn="just">
                        <a:spcAft>
                          <a:spcPts val="0"/>
                        </a:spcAft>
                      </a:pPr>
                      <a:r>
                        <a:rPr lang="tr-TR" sz="2000">
                          <a:latin typeface="Calibri"/>
                          <a:ea typeface="Calibri"/>
                          <a:cs typeface="Times New Roman"/>
                        </a:rPr>
                        <a:t>Finansal Kiralama Şirketleri </a:t>
                      </a:r>
                    </a:p>
                  </a:txBody>
                  <a:tcPr marL="68580" marR="68580" marT="0" marB="0">
                    <a:lnL>
                      <a:noFill/>
                    </a:lnL>
                    <a:lnR>
                      <a:noFill/>
                    </a:lnR>
                    <a:lnT>
                      <a:noFill/>
                    </a:lnT>
                    <a:lnB>
                      <a:noFill/>
                    </a:lnB>
                  </a:tcPr>
                </a:tc>
                <a:tc>
                  <a:txBody>
                    <a:bodyPr/>
                    <a:lstStyle/>
                    <a:p>
                      <a:pPr indent="252095" algn="r">
                        <a:spcAft>
                          <a:spcPts val="0"/>
                        </a:spcAft>
                      </a:pPr>
                      <a:r>
                        <a:rPr lang="tr-TR" sz="2000">
                          <a:latin typeface="Calibri"/>
                          <a:ea typeface="Calibri"/>
                          <a:cs typeface="Times New Roman"/>
                        </a:rPr>
                        <a:t>29</a:t>
                      </a:r>
                    </a:p>
                  </a:txBody>
                  <a:tcPr marL="68580" marR="68580" marT="0" marB="0">
                    <a:lnL>
                      <a:noFill/>
                    </a:lnL>
                    <a:lnR>
                      <a:noFill/>
                    </a:lnR>
                    <a:lnT>
                      <a:noFill/>
                    </a:lnT>
                    <a:lnB>
                      <a:noFill/>
                    </a:lnB>
                  </a:tcPr>
                </a:tc>
              </a:tr>
              <a:tr h="333855">
                <a:tc>
                  <a:txBody>
                    <a:bodyPr/>
                    <a:lstStyle/>
                    <a:p>
                      <a:pPr indent="252095" algn="just">
                        <a:spcAft>
                          <a:spcPts val="0"/>
                        </a:spcAft>
                      </a:pPr>
                      <a:r>
                        <a:rPr lang="tr-TR" sz="2000">
                          <a:latin typeface="Calibri"/>
                          <a:ea typeface="Calibri"/>
                          <a:cs typeface="Times New Roman"/>
                        </a:rPr>
                        <a:t>Finansman Şirketleri </a:t>
                      </a:r>
                    </a:p>
                  </a:txBody>
                  <a:tcPr marL="68580" marR="68580" marT="0" marB="0">
                    <a:lnL>
                      <a:noFill/>
                    </a:lnL>
                    <a:lnR>
                      <a:noFill/>
                    </a:lnR>
                    <a:lnT>
                      <a:noFill/>
                    </a:lnT>
                    <a:lnB>
                      <a:noFill/>
                    </a:lnB>
                  </a:tcPr>
                </a:tc>
                <a:tc>
                  <a:txBody>
                    <a:bodyPr/>
                    <a:lstStyle/>
                    <a:p>
                      <a:pPr indent="252095" algn="r">
                        <a:spcAft>
                          <a:spcPts val="0"/>
                        </a:spcAft>
                      </a:pPr>
                      <a:r>
                        <a:rPr lang="tr-TR" sz="2000">
                          <a:latin typeface="Calibri"/>
                          <a:ea typeface="Calibri"/>
                          <a:cs typeface="Times New Roman"/>
                        </a:rPr>
                        <a:t>12</a:t>
                      </a:r>
                    </a:p>
                  </a:txBody>
                  <a:tcPr marL="68580" marR="68580" marT="0" marB="0">
                    <a:lnL>
                      <a:noFill/>
                    </a:lnL>
                    <a:lnR>
                      <a:noFill/>
                    </a:lnR>
                    <a:lnT>
                      <a:noFill/>
                    </a:lnT>
                    <a:lnB>
                      <a:noFill/>
                    </a:lnB>
                  </a:tcPr>
                </a:tc>
              </a:tr>
              <a:tr h="333855">
                <a:tc>
                  <a:txBody>
                    <a:bodyPr/>
                    <a:lstStyle/>
                    <a:p>
                      <a:pPr indent="252095" algn="just">
                        <a:spcAft>
                          <a:spcPts val="0"/>
                        </a:spcAft>
                      </a:pPr>
                      <a:r>
                        <a:rPr lang="tr-TR" sz="2000">
                          <a:latin typeface="Calibri"/>
                          <a:ea typeface="Calibri"/>
                          <a:cs typeface="Times New Roman"/>
                        </a:rPr>
                        <a:t>Finansal Holding Şirketleri </a:t>
                      </a:r>
                    </a:p>
                  </a:txBody>
                  <a:tcPr marL="68580" marR="68580" marT="0" marB="0">
                    <a:lnL>
                      <a:noFill/>
                    </a:lnL>
                    <a:lnR>
                      <a:noFill/>
                    </a:lnR>
                    <a:lnT>
                      <a:noFill/>
                    </a:lnT>
                    <a:lnB>
                      <a:noFill/>
                    </a:lnB>
                  </a:tcPr>
                </a:tc>
                <a:tc>
                  <a:txBody>
                    <a:bodyPr/>
                    <a:lstStyle/>
                    <a:p>
                      <a:pPr indent="252095" algn="r">
                        <a:spcAft>
                          <a:spcPts val="0"/>
                        </a:spcAft>
                      </a:pPr>
                      <a:r>
                        <a:rPr lang="tr-TR" sz="2000">
                          <a:latin typeface="Calibri"/>
                          <a:ea typeface="Calibri"/>
                          <a:cs typeface="Times New Roman"/>
                        </a:rPr>
                        <a:t>3</a:t>
                      </a:r>
                    </a:p>
                  </a:txBody>
                  <a:tcPr marL="68580" marR="68580" marT="0" marB="0">
                    <a:lnL>
                      <a:noFill/>
                    </a:lnL>
                    <a:lnR>
                      <a:noFill/>
                    </a:lnR>
                    <a:lnT>
                      <a:noFill/>
                    </a:lnT>
                    <a:lnB>
                      <a:noFill/>
                    </a:lnB>
                  </a:tcPr>
                </a:tc>
              </a:tr>
              <a:tr h="333855">
                <a:tc>
                  <a:txBody>
                    <a:bodyPr/>
                    <a:lstStyle/>
                    <a:p>
                      <a:pPr indent="252095" algn="just">
                        <a:spcAft>
                          <a:spcPts val="0"/>
                        </a:spcAft>
                      </a:pPr>
                      <a:r>
                        <a:rPr lang="tr-TR" sz="2000">
                          <a:latin typeface="Calibri"/>
                          <a:ea typeface="Calibri"/>
                          <a:cs typeface="Times New Roman"/>
                        </a:rPr>
                        <a:t>Varlık Yönetim Şirketleri </a:t>
                      </a:r>
                    </a:p>
                  </a:txBody>
                  <a:tcPr marL="68580" marR="68580" marT="0" marB="0">
                    <a:lnL>
                      <a:noFill/>
                    </a:lnL>
                    <a:lnR>
                      <a:noFill/>
                    </a:lnR>
                    <a:lnT>
                      <a:noFill/>
                    </a:lnT>
                    <a:lnB>
                      <a:noFill/>
                    </a:lnB>
                  </a:tcPr>
                </a:tc>
                <a:tc>
                  <a:txBody>
                    <a:bodyPr/>
                    <a:lstStyle/>
                    <a:p>
                      <a:pPr indent="252095" algn="r">
                        <a:spcAft>
                          <a:spcPts val="0"/>
                        </a:spcAft>
                      </a:pPr>
                      <a:r>
                        <a:rPr lang="tr-TR" sz="2000">
                          <a:latin typeface="Calibri"/>
                          <a:ea typeface="Calibri"/>
                          <a:cs typeface="Times New Roman"/>
                        </a:rPr>
                        <a:t>12</a:t>
                      </a:r>
                    </a:p>
                  </a:txBody>
                  <a:tcPr marL="68580" marR="68580" marT="0" marB="0">
                    <a:lnL>
                      <a:noFill/>
                    </a:lnL>
                    <a:lnR>
                      <a:noFill/>
                    </a:lnR>
                    <a:lnT>
                      <a:noFill/>
                    </a:lnT>
                    <a:lnB>
                      <a:noFill/>
                    </a:lnB>
                  </a:tcPr>
                </a:tc>
              </a:tr>
              <a:tr h="333855">
                <a:tc>
                  <a:txBody>
                    <a:bodyPr/>
                    <a:lstStyle/>
                    <a:p>
                      <a:pPr indent="252095" algn="just">
                        <a:spcAft>
                          <a:spcPts val="0"/>
                        </a:spcAft>
                      </a:pPr>
                      <a:r>
                        <a:rPr lang="tr-TR" sz="2000">
                          <a:latin typeface="Calibri"/>
                          <a:ea typeface="Calibri"/>
                          <a:cs typeface="Times New Roman"/>
                        </a:rPr>
                        <a:t>Ödeme Kuruluşları </a:t>
                      </a:r>
                    </a:p>
                  </a:txBody>
                  <a:tcPr marL="68580" marR="68580" marT="0" marB="0">
                    <a:lnL>
                      <a:noFill/>
                    </a:lnL>
                    <a:lnR>
                      <a:noFill/>
                    </a:lnR>
                    <a:lnT>
                      <a:noFill/>
                    </a:lnT>
                    <a:lnB>
                      <a:noFill/>
                    </a:lnB>
                  </a:tcPr>
                </a:tc>
                <a:tc>
                  <a:txBody>
                    <a:bodyPr/>
                    <a:lstStyle/>
                    <a:p>
                      <a:pPr indent="252095" algn="r">
                        <a:spcAft>
                          <a:spcPts val="0"/>
                        </a:spcAft>
                      </a:pPr>
                      <a:r>
                        <a:rPr lang="tr-TR" sz="2000">
                          <a:latin typeface="Calibri"/>
                          <a:ea typeface="Calibri"/>
                          <a:cs typeface="Times New Roman"/>
                        </a:rPr>
                        <a:t>6</a:t>
                      </a:r>
                    </a:p>
                  </a:txBody>
                  <a:tcPr marL="68580" marR="68580" marT="0" marB="0">
                    <a:lnL>
                      <a:noFill/>
                    </a:lnL>
                    <a:lnR>
                      <a:noFill/>
                    </a:lnR>
                    <a:lnT>
                      <a:noFill/>
                    </a:lnT>
                    <a:lnB>
                      <a:noFill/>
                    </a:lnB>
                  </a:tcPr>
                </a:tc>
              </a:tr>
              <a:tr h="333855">
                <a:tc>
                  <a:txBody>
                    <a:bodyPr/>
                    <a:lstStyle/>
                    <a:p>
                      <a:pPr indent="252095" algn="just">
                        <a:spcAft>
                          <a:spcPts val="0"/>
                        </a:spcAft>
                      </a:pPr>
                      <a:r>
                        <a:rPr lang="tr-TR" sz="2000" dirty="0">
                          <a:latin typeface="Calibri"/>
                          <a:ea typeface="Calibri"/>
                          <a:cs typeface="Times New Roman"/>
                        </a:rPr>
                        <a:t>Elektronik Para Kuruluşları </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252095" algn="r">
                        <a:spcAft>
                          <a:spcPts val="0"/>
                        </a:spcAft>
                      </a:pPr>
                      <a:r>
                        <a:rPr lang="tr-TR" sz="2000">
                          <a:latin typeface="Calibri"/>
                          <a:ea typeface="Calibri"/>
                          <a:cs typeface="Times New Roman"/>
                        </a:rPr>
                        <a:t>4</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r h="333855">
                <a:tc>
                  <a:txBody>
                    <a:bodyPr/>
                    <a:lstStyle/>
                    <a:p>
                      <a:pPr indent="252095" algn="just">
                        <a:spcAft>
                          <a:spcPts val="0"/>
                        </a:spcAft>
                      </a:pPr>
                      <a:r>
                        <a:rPr lang="tr-TR" sz="2000" b="1">
                          <a:latin typeface="Calibri"/>
                          <a:ea typeface="Calibri"/>
                          <a:cs typeface="Times New Roman"/>
                        </a:rPr>
                        <a:t>Toplam</a:t>
                      </a:r>
                      <a:endParaRPr lang="tr-TR" sz="2000">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spcAft>
                          <a:spcPts val="0"/>
                        </a:spcAft>
                      </a:pPr>
                      <a:r>
                        <a:rPr lang="tr-TR" sz="2000" dirty="0">
                          <a:latin typeface="Calibri"/>
                          <a:ea typeface="Calibri"/>
                          <a:cs typeface="Times New Roman"/>
                        </a:rPr>
                        <a:t>230</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err="1" smtClean="0"/>
              <a:t>BDDK’nin</a:t>
            </a:r>
            <a:r>
              <a:rPr lang="tr-TR" dirty="0" smtClean="0"/>
              <a:t> kuruluş ve denetim görevine yönelen faaliyetleri yürütmek üzere teşkilatlanması, Başbakanlık tarafından çıkarılan bir yönetmelikle düzenlenmiştir. </a:t>
            </a:r>
          </a:p>
          <a:p>
            <a:r>
              <a:rPr lang="tr-TR" dirty="0" smtClean="0"/>
              <a:t>Başbakanlığın 02.01.2014 tarih ve 2014/5885 numaralı kararıyla çıkarılan Bankacılık Düzenleme ve Denetleme Kurumu Teşkilat Yönetmeliği (BDDKTY), 16.03.2014 tarihinde yeniden düzenlenerek 28943 numaralı </a:t>
            </a:r>
            <a:r>
              <a:rPr lang="tr-TR" dirty="0" err="1" smtClean="0"/>
              <a:t>RG’de</a:t>
            </a:r>
            <a:r>
              <a:rPr lang="tr-TR" dirty="0" smtClean="0"/>
              <a:t> yayımlanmıştır.</a:t>
            </a:r>
          </a:p>
          <a:p>
            <a:endParaRPr lang="tr-TR"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Adı geçen yönetmeliğin 5’inci maddesiyle </a:t>
            </a:r>
            <a:r>
              <a:rPr lang="tr-TR" dirty="0" err="1" smtClean="0"/>
              <a:t>BDDK’ye</a:t>
            </a:r>
            <a:r>
              <a:rPr lang="tr-TR" dirty="0" smtClean="0"/>
              <a:t>; </a:t>
            </a:r>
          </a:p>
          <a:p>
            <a:pPr lvl="1"/>
            <a:r>
              <a:rPr lang="tr-TR" u="sng" dirty="0" smtClean="0"/>
              <a:t>tasarruf sahiplerinin haklarını korumak</a:t>
            </a:r>
            <a:r>
              <a:rPr lang="tr-TR" dirty="0" smtClean="0"/>
              <a:t>, </a:t>
            </a:r>
          </a:p>
          <a:p>
            <a:pPr lvl="1"/>
            <a:r>
              <a:rPr lang="tr-TR" i="1" dirty="0" smtClean="0"/>
              <a:t>bankacılık sektörünü tehlikeye sokacak her türlü zararlardan korumak</a:t>
            </a:r>
            <a:r>
              <a:rPr lang="tr-TR" dirty="0" smtClean="0"/>
              <a:t>, </a:t>
            </a:r>
          </a:p>
          <a:p>
            <a:pPr lvl="1"/>
            <a:r>
              <a:rPr lang="tr-TR" u="sng" dirty="0" smtClean="0"/>
              <a:t>kanunun uygulanmasını sağlamak ve kanun kapsamında olan kuruluşları düzenlenmek ve denetlenmek</a:t>
            </a:r>
            <a:r>
              <a:rPr lang="tr-TR" dirty="0" smtClean="0"/>
              <a:t>, </a:t>
            </a:r>
          </a:p>
          <a:p>
            <a:pPr lvl="1"/>
            <a:r>
              <a:rPr lang="tr-TR" u="sng" dirty="0" smtClean="0"/>
              <a:t>Türk bankacılık sektörünün uluslararası bankacılık sektörüne uyum sağlaması ve finansal hizmet sektörünün gelişimi </a:t>
            </a:r>
          </a:p>
          <a:p>
            <a:r>
              <a:rPr lang="tr-TR" dirty="0" smtClean="0"/>
              <a:t>gibi pek çok görev yüklenmiştir.</a:t>
            </a:r>
          </a:p>
          <a:p>
            <a:endParaRPr lang="tr-TR"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Bankacılık Düzenleme Denetleme Kurulunun Görev, Yetki ve Sorumlulukları</a:t>
            </a:r>
            <a:endParaRPr lang="tr-TR" dirty="0"/>
          </a:p>
        </p:txBody>
      </p:sp>
      <p:sp>
        <p:nvSpPr>
          <p:cNvPr id="3" name="2 İçerik Yer Tutucusu"/>
          <p:cNvSpPr>
            <a:spLocks noGrp="1"/>
          </p:cNvSpPr>
          <p:nvPr>
            <p:ph idx="1"/>
          </p:nvPr>
        </p:nvSpPr>
        <p:spPr>
          <a:xfrm>
            <a:off x="457200" y="2132856"/>
            <a:ext cx="8229600" cy="4464496"/>
          </a:xfrm>
        </p:spPr>
        <p:txBody>
          <a:bodyPr>
            <a:normAutofit/>
          </a:bodyPr>
          <a:lstStyle/>
          <a:p>
            <a:r>
              <a:rPr lang="tr-TR" dirty="0" smtClean="0"/>
              <a:t>Bankacılık sektörünü düzenleyen temel kanun ve diğer mevzuatla </a:t>
            </a:r>
            <a:r>
              <a:rPr lang="tr-TR" dirty="0" err="1" smtClean="0"/>
              <a:t>BDDK’ye</a:t>
            </a:r>
            <a:r>
              <a:rPr lang="tr-TR" dirty="0" smtClean="0"/>
              <a:t> temelde; </a:t>
            </a:r>
          </a:p>
          <a:p>
            <a:pPr lvl="1"/>
            <a:r>
              <a:rPr lang="tr-TR" dirty="0" smtClean="0"/>
              <a:t>finansal piyasalarda güven ve istikrarı sağlama, </a:t>
            </a:r>
          </a:p>
          <a:p>
            <a:pPr lvl="1"/>
            <a:r>
              <a:rPr lang="tr-TR" dirty="0" smtClean="0"/>
              <a:t>etkin şekilde işleyen kredi sistemini sürdürme, </a:t>
            </a:r>
          </a:p>
          <a:p>
            <a:pPr lvl="1"/>
            <a:r>
              <a:rPr lang="tr-TR" dirty="0" smtClean="0"/>
              <a:t>mali sektörün gelişmesini sağlama ve </a:t>
            </a:r>
          </a:p>
          <a:p>
            <a:pPr lvl="1"/>
            <a:r>
              <a:rPr lang="tr-TR" dirty="0" smtClean="0"/>
              <a:t>tasarruf sahiplerinin hak ve menfaatlerini koruma </a:t>
            </a:r>
          </a:p>
          <a:p>
            <a:pPr>
              <a:buNone/>
            </a:pPr>
            <a:r>
              <a:rPr lang="tr-TR" dirty="0" smtClean="0"/>
              <a:t>	gibi çeşitli görevler yüklenmiştir. </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BDDK bu amaçlar doğrultusunda;</a:t>
            </a:r>
            <a:endParaRPr lang="tr-TR"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336704"/>
          </a:xfrm>
        </p:spPr>
        <p:txBody>
          <a:bodyPr>
            <a:normAutofit fontScale="92500" lnSpcReduction="10000"/>
          </a:bodyPr>
          <a:lstStyle/>
          <a:p>
            <a:r>
              <a:rPr lang="tr-TR" i="1" dirty="0" smtClean="0"/>
              <a:t>“...</a:t>
            </a:r>
            <a:endParaRPr lang="tr-TR" dirty="0" smtClean="0"/>
          </a:p>
          <a:p>
            <a:r>
              <a:rPr lang="tr-TR" i="1" dirty="0" smtClean="0"/>
              <a:t>Finansal kiralama, </a:t>
            </a:r>
            <a:r>
              <a:rPr lang="tr-TR" i="1" dirty="0" err="1" smtClean="0"/>
              <a:t>faktoring</a:t>
            </a:r>
            <a:r>
              <a:rPr lang="tr-TR" i="1" dirty="0" smtClean="0"/>
              <a:t> ve finansman şirketlerinin; kuruluş ve faaliyetlerini, yönetim ve teşkilat yapısını, birleşme, bölünme, hisse değişimini ve tasfiyelerini düzenlemek, uygulamak, uygulanmasını sağlamak, uygulamayı izlemek ve denetlemek,</a:t>
            </a:r>
            <a:endParaRPr lang="tr-TR" dirty="0" smtClean="0"/>
          </a:p>
          <a:p>
            <a:r>
              <a:rPr lang="tr-TR" i="1" dirty="0" smtClean="0"/>
              <a:t>Yurt içi ve yurt dışı benzer kurumların katıldığı uluslararası malî, iktisadî ve meslekî teşekküllere üye olmak, görev alanına giren hususlarda yabancı ülkelerin yetkili mercileri ile mutabakat zaptı imzalamak, </a:t>
            </a:r>
            <a:endParaRPr lang="tr-TR" dirty="0" smtClean="0"/>
          </a:p>
          <a:p>
            <a:r>
              <a:rPr lang="tr-TR" i="1" dirty="0" smtClean="0"/>
              <a:t>Kanunla kuruma verilen diğer görevleri yapmak ile görevli ve yetkilidir”</a:t>
            </a:r>
            <a:r>
              <a:rPr lang="tr-TR" dirty="0" smtClean="0"/>
              <a:t> (BK, md. 93/1).</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BDDK, bankaların çalışma düzenlerinin emin bir şekilde işlemesini dolayısıyla bankalarda tasarruf sahibi olanların haklarını tehlikeye düşürecek ve ekonomide önemli zararlar doğurabilecek her türlü işlem ve uygulamanın önüne geçmek vb. diğer </a:t>
            </a:r>
            <a:r>
              <a:rPr lang="tr-TR" b="1" dirty="0" smtClean="0"/>
              <a:t>görevlerini mevzuata uygun bir şekilde yerine getirmek için gerekli kararların ya da tedbirlerin alınmasında yükümlülük ve yetki sahibidir </a:t>
            </a:r>
            <a:r>
              <a:rPr lang="tr-TR" dirty="0" smtClean="0"/>
              <a:t>(BK, md. 93/2). </a:t>
            </a:r>
          </a:p>
        </p:txBody>
      </p:sp>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1089</TotalTime>
  <Words>16796</Words>
  <Application>Microsoft Office PowerPoint</Application>
  <PresentationFormat>Ekran Gösterisi (4:3)</PresentationFormat>
  <Paragraphs>1086</Paragraphs>
  <Slides>325</Slides>
  <Notes>1</Notes>
  <HiddenSlides>0</HiddenSlides>
  <MMClips>0</MMClips>
  <ScaleCrop>false</ScaleCrop>
  <HeadingPairs>
    <vt:vector size="4" baseType="variant">
      <vt:variant>
        <vt:lpstr>Tema</vt:lpstr>
      </vt:variant>
      <vt:variant>
        <vt:i4>1</vt:i4>
      </vt:variant>
      <vt:variant>
        <vt:lpstr>Slayt Başlıkları</vt:lpstr>
      </vt:variant>
      <vt:variant>
        <vt:i4>325</vt:i4>
      </vt:variant>
    </vt:vector>
  </HeadingPairs>
  <TitlesOfParts>
    <vt:vector size="326" baseType="lpstr">
      <vt:lpstr>Ofis Teması</vt:lpstr>
      <vt:lpstr>BANKACILIK HUKUKU</vt:lpstr>
      <vt:lpstr>Türkiye Cumhuriyet Merkez Bankası </vt:lpstr>
      <vt:lpstr>Slayt 3</vt:lpstr>
      <vt:lpstr>Slayt 4</vt:lpstr>
      <vt:lpstr>Slayt 5</vt:lpstr>
      <vt:lpstr>Slayt 6</vt:lpstr>
      <vt:lpstr>Slayt 7</vt:lpstr>
      <vt:lpstr>Tablo 3 Türkiye Cumhuriyet Bankasının Sermaye Yapısı</vt:lpstr>
      <vt:lpstr>Slayt 9</vt:lpstr>
      <vt:lpstr>Slayt 10</vt:lpstr>
      <vt:lpstr>Slayt 11</vt:lpstr>
      <vt:lpstr>Slayt 12</vt:lpstr>
      <vt:lpstr>Slayt 13</vt:lpstr>
      <vt:lpstr>Slayt 14</vt:lpstr>
      <vt:lpstr>Slayt 15</vt:lpstr>
      <vt:lpstr>Slayt 16</vt:lpstr>
      <vt:lpstr>Şekil 5 Türkiye Cumhuriyet Merkez Bankası Organları</vt:lpstr>
      <vt:lpstr>Türkiye Cumhuriyet Merkez Bankasının Temel Görevleri, Yetkileri ve Müşavirlik Alanları</vt:lpstr>
      <vt:lpstr>Slayt 19</vt:lpstr>
      <vt:lpstr>Slayt 20</vt:lpstr>
      <vt:lpstr>Slayt 21</vt:lpstr>
      <vt:lpstr>Slayt 22</vt:lpstr>
      <vt:lpstr>Slayt 23</vt:lpstr>
      <vt:lpstr>Türkiye Cumhuriyet Merkez Bankası Organları ve Teşkilat Yapısı </vt:lpstr>
      <vt:lpstr>Genel Kurul</vt:lpstr>
      <vt:lpstr>Slayt 26</vt:lpstr>
      <vt:lpstr>Banka Meclisi ve Para Politikası Kurulu</vt:lpstr>
      <vt:lpstr>Slayt 28</vt:lpstr>
      <vt:lpstr>Slayt 29</vt:lpstr>
      <vt:lpstr>Slayt 30</vt:lpstr>
      <vt:lpstr>Slayt 31</vt:lpstr>
      <vt:lpstr>Slayt 32</vt:lpstr>
      <vt:lpstr>Slayt 33</vt:lpstr>
      <vt:lpstr>Slayt 34</vt:lpstr>
      <vt:lpstr>Slayt 35</vt:lpstr>
      <vt:lpstr>Slayt 36</vt:lpstr>
      <vt:lpstr>Denetleme Kurulu </vt:lpstr>
      <vt:lpstr>Slayt 38</vt:lpstr>
      <vt:lpstr>Slayt 39</vt:lpstr>
      <vt:lpstr>Başkanlık ve Başkan Yardımcıları</vt:lpstr>
      <vt:lpstr>Slayt 41</vt:lpstr>
      <vt:lpstr>Slayt 42</vt:lpstr>
      <vt:lpstr>Slayt 43</vt:lpstr>
      <vt:lpstr>Slayt 44</vt:lpstr>
      <vt:lpstr>Slayt 45</vt:lpstr>
      <vt:lpstr>Slayt 46</vt:lpstr>
      <vt:lpstr>Slayt 47</vt:lpstr>
      <vt:lpstr>Slayt 48</vt:lpstr>
      <vt:lpstr>Slayt 49</vt:lpstr>
      <vt:lpstr>Şekil 6 Türkiye Cumhuriyet Merkez Bankasının Teşkilat Yapısı</vt:lpstr>
      <vt:lpstr>Yönetim Komitesi </vt:lpstr>
      <vt:lpstr>Slayt 52</vt:lpstr>
      <vt:lpstr>Slayt 53</vt:lpstr>
      <vt:lpstr>Sermaye Piyasası Kurulu</vt:lpstr>
      <vt:lpstr>Genel Olarak</vt:lpstr>
      <vt:lpstr>Slayt 56</vt:lpstr>
      <vt:lpstr>Slayt 57</vt:lpstr>
      <vt:lpstr>Slayt 58</vt:lpstr>
      <vt:lpstr>Slayt 59</vt:lpstr>
      <vt:lpstr>Slayt 60</vt:lpstr>
      <vt:lpstr>Slayt 61</vt:lpstr>
      <vt:lpstr>Şekil 7 Sermaye Piyasası Kurulu Teşkilatı</vt:lpstr>
      <vt:lpstr>Sermaye Piyasası Kurulu Karar Organı</vt:lpstr>
      <vt:lpstr>Slayt 64</vt:lpstr>
      <vt:lpstr>Slayt 65</vt:lpstr>
      <vt:lpstr>Slayt 66</vt:lpstr>
      <vt:lpstr>Slayt 67</vt:lpstr>
      <vt:lpstr>Slayt 68</vt:lpstr>
      <vt:lpstr>Slayt 69</vt:lpstr>
      <vt:lpstr>Slayt 70</vt:lpstr>
      <vt:lpstr>Slayt 71</vt:lpstr>
      <vt:lpstr>Slayt 72</vt:lpstr>
      <vt:lpstr>Slayt 73</vt:lpstr>
      <vt:lpstr>Sermaye Piyasası Kurulu Başkanı</vt:lpstr>
      <vt:lpstr>Slayt 75</vt:lpstr>
      <vt:lpstr>Slayt 76</vt:lpstr>
      <vt:lpstr>Slayt 77</vt:lpstr>
      <vt:lpstr>Slayt 78</vt:lpstr>
      <vt:lpstr>Slayt 79</vt:lpstr>
      <vt:lpstr>Slayt 80</vt:lpstr>
      <vt:lpstr>Şekil 8 Sermaye Piyasası Organizasyon Şeması</vt:lpstr>
      <vt:lpstr>Slayt 82</vt:lpstr>
      <vt:lpstr>Bankacılık Düzenleme ve Denetleme Kurumu</vt:lpstr>
      <vt:lpstr>Genel Olarak</vt:lpstr>
      <vt:lpstr>Slayt 85</vt:lpstr>
      <vt:lpstr>Slayt 86</vt:lpstr>
      <vt:lpstr>Slayt 87</vt:lpstr>
      <vt:lpstr>Slayt 88</vt:lpstr>
      <vt:lpstr>Slayt 89</vt:lpstr>
      <vt:lpstr>Slayt 90</vt:lpstr>
      <vt:lpstr>Slayt 91</vt:lpstr>
      <vt:lpstr>Slayt 92</vt:lpstr>
      <vt:lpstr>Tablo 4 BDDK’nin Denetimine Tabi Kurum-Kuruluşların Sayısı</vt:lpstr>
      <vt:lpstr>Slayt 94</vt:lpstr>
      <vt:lpstr>Slayt 95</vt:lpstr>
      <vt:lpstr>Bankacılık Düzenleme Denetleme Kurulunun Görev, Yetki ve Sorumlulukları</vt:lpstr>
      <vt:lpstr>Slayt 97</vt:lpstr>
      <vt:lpstr>Slayt 98</vt:lpstr>
      <vt:lpstr>Slayt 99</vt:lpstr>
      <vt:lpstr>Slayt 100</vt:lpstr>
      <vt:lpstr>Slayt 101</vt:lpstr>
      <vt:lpstr>Slayt 102</vt:lpstr>
      <vt:lpstr>Slayt 103</vt:lpstr>
      <vt:lpstr>Slayt 104</vt:lpstr>
      <vt:lpstr>Slayt 105</vt:lpstr>
      <vt:lpstr>Slayt 106</vt:lpstr>
      <vt:lpstr>Slayt 107</vt:lpstr>
      <vt:lpstr>Slayt 108</vt:lpstr>
      <vt:lpstr>Slayt 109</vt:lpstr>
      <vt:lpstr>Slayt 110</vt:lpstr>
      <vt:lpstr>Slayt 111</vt:lpstr>
      <vt:lpstr>Bankacılık Düzenleme Denetleme Kurulu</vt:lpstr>
      <vt:lpstr>Slayt 113</vt:lpstr>
      <vt:lpstr>Slayt 114</vt:lpstr>
      <vt:lpstr>Slayt 115</vt:lpstr>
      <vt:lpstr>Slayt 116</vt:lpstr>
      <vt:lpstr>Slayt 117</vt:lpstr>
      <vt:lpstr>Slayt 118</vt:lpstr>
      <vt:lpstr>Bankacılık Düzenleme Denetleme Kurulu Üyelerinin Görevleri ve Sona Ermesi </vt:lpstr>
      <vt:lpstr>Slayt 120</vt:lpstr>
      <vt:lpstr>Slayt 121</vt:lpstr>
      <vt:lpstr>Slayt 122</vt:lpstr>
      <vt:lpstr>Slayt 123</vt:lpstr>
      <vt:lpstr>Slayt 124</vt:lpstr>
      <vt:lpstr>Slayt 125</vt:lpstr>
      <vt:lpstr>Slayt 126</vt:lpstr>
      <vt:lpstr>Başkan ve Üyelerin Yapamayacağı İşler</vt:lpstr>
      <vt:lpstr>Slayt 128</vt:lpstr>
      <vt:lpstr>Slayt 129</vt:lpstr>
      <vt:lpstr>Slayt 130</vt:lpstr>
      <vt:lpstr>Slayt 131</vt:lpstr>
      <vt:lpstr>Slayt 132</vt:lpstr>
      <vt:lpstr>Slayt 133</vt:lpstr>
      <vt:lpstr>Slayt 134</vt:lpstr>
      <vt:lpstr>Slayt 135</vt:lpstr>
      <vt:lpstr>Slayt 136</vt:lpstr>
      <vt:lpstr>BDDKur’un Çalışma Usul ve Esasları</vt:lpstr>
      <vt:lpstr>Slayt 138</vt:lpstr>
      <vt:lpstr>Slayt 139</vt:lpstr>
      <vt:lpstr>Slayt 140</vt:lpstr>
      <vt:lpstr>Slayt 141</vt:lpstr>
      <vt:lpstr>Slayt 142</vt:lpstr>
      <vt:lpstr>Slayt 143</vt:lpstr>
      <vt:lpstr>Slayt 144</vt:lpstr>
      <vt:lpstr>Slayt 145</vt:lpstr>
      <vt:lpstr>Slayt 146</vt:lpstr>
      <vt:lpstr>Slayt 147</vt:lpstr>
      <vt:lpstr>BAŞKANLIK </vt:lpstr>
      <vt:lpstr>Başkan</vt:lpstr>
      <vt:lpstr>Slayt 150</vt:lpstr>
      <vt:lpstr>Slayt 151</vt:lpstr>
      <vt:lpstr>Şekil 9 Banka Düzenleme Denetleme Kurulu Başkanlık Organı</vt:lpstr>
      <vt:lpstr>Slayt 153</vt:lpstr>
      <vt:lpstr>Slayt 154</vt:lpstr>
      <vt:lpstr>Başkan Yardımcıları</vt:lpstr>
      <vt:lpstr>Slayt 156</vt:lpstr>
      <vt:lpstr>Slayt 157</vt:lpstr>
      <vt:lpstr>Slayt 158</vt:lpstr>
      <vt:lpstr>Başkanlık Müsteşarları</vt:lpstr>
      <vt:lpstr>Şekil 10 Bankacılık Düzenleme Denetleme Kurumu Organizasyon Şeması</vt:lpstr>
      <vt:lpstr>Slayt 161</vt:lpstr>
      <vt:lpstr>Slayt 162</vt:lpstr>
      <vt:lpstr>Slayt 163</vt:lpstr>
      <vt:lpstr>Slayt 164</vt:lpstr>
      <vt:lpstr>Hizmet Birimleri</vt:lpstr>
      <vt:lpstr>Şekil 11 Banka Düzenleme Denetleme Kurumu Hizmet Birimleri</vt:lpstr>
      <vt:lpstr>Slayt 167</vt:lpstr>
      <vt:lpstr>Slayt 168</vt:lpstr>
      <vt:lpstr>BDDK Personeli </vt:lpstr>
      <vt:lpstr>Slayt 170</vt:lpstr>
      <vt:lpstr>Slayt 171</vt:lpstr>
      <vt:lpstr>Slayt 172</vt:lpstr>
      <vt:lpstr>Slayt 173</vt:lpstr>
      <vt:lpstr>Slayt 174</vt:lpstr>
      <vt:lpstr>Slayt 175</vt:lpstr>
      <vt:lpstr>Slayt 176</vt:lpstr>
      <vt:lpstr>BDDK Bünyesinde Kurulan Komisyon ve Komiteler</vt:lpstr>
      <vt:lpstr>Slayt 178</vt:lpstr>
      <vt:lpstr>Slayt 179</vt:lpstr>
      <vt:lpstr>Slayt 180</vt:lpstr>
      <vt:lpstr>Slayt 181</vt:lpstr>
      <vt:lpstr>Slayt 182</vt:lpstr>
      <vt:lpstr>Tasarruf Mevduatı Sigorta Fonu</vt:lpstr>
      <vt:lpstr>Genel Olarak</vt:lpstr>
      <vt:lpstr>Slayt 185</vt:lpstr>
      <vt:lpstr>Slayt 186</vt:lpstr>
      <vt:lpstr>Slayt 187</vt:lpstr>
      <vt:lpstr>Slayt 188</vt:lpstr>
      <vt:lpstr>Slayt 189</vt:lpstr>
      <vt:lpstr>Slayt 190</vt:lpstr>
      <vt:lpstr>Slayt 191</vt:lpstr>
      <vt:lpstr>Slayt 192</vt:lpstr>
      <vt:lpstr>Slayt 193</vt:lpstr>
      <vt:lpstr>Tasarruf Mevduatı Sigorta Fonunun Görev, Yetki ve Sorumlulukları  </vt:lpstr>
      <vt:lpstr>Slayt 195</vt:lpstr>
      <vt:lpstr>Slayt 196</vt:lpstr>
      <vt:lpstr>Slayt 197</vt:lpstr>
      <vt:lpstr>Slayt 198</vt:lpstr>
      <vt:lpstr>Slayt 199</vt:lpstr>
      <vt:lpstr>Slayt 200</vt:lpstr>
      <vt:lpstr>Slayt 201</vt:lpstr>
      <vt:lpstr>Slayt 202</vt:lpstr>
      <vt:lpstr>Slayt 203</vt:lpstr>
      <vt:lpstr>Tasarruf Mevduatı Sigorta Fon Kurulu</vt:lpstr>
      <vt:lpstr>Slayt 205</vt:lpstr>
      <vt:lpstr>Slayt 206</vt:lpstr>
      <vt:lpstr>Slayt 207</vt:lpstr>
      <vt:lpstr>Slayt 208</vt:lpstr>
      <vt:lpstr>Slayt 209</vt:lpstr>
      <vt:lpstr>Slayt 210</vt:lpstr>
      <vt:lpstr>Slayt 211</vt:lpstr>
      <vt:lpstr>Slayt 212</vt:lpstr>
      <vt:lpstr>Slayt 213</vt:lpstr>
      <vt:lpstr>Slayt 214</vt:lpstr>
      <vt:lpstr>TMSFKur Üyelerinin Görevleri ve Sona Ermesi </vt:lpstr>
      <vt:lpstr>Slayt 216</vt:lpstr>
      <vt:lpstr>Slayt 217</vt:lpstr>
      <vt:lpstr>Slayt 218</vt:lpstr>
      <vt:lpstr>Slayt 219</vt:lpstr>
      <vt:lpstr>Slayt 220</vt:lpstr>
      <vt:lpstr>Slayt 221</vt:lpstr>
      <vt:lpstr>Slayt 222</vt:lpstr>
      <vt:lpstr>TMSF Personeli </vt:lpstr>
      <vt:lpstr>Slayt 224</vt:lpstr>
      <vt:lpstr>Slayt 225</vt:lpstr>
      <vt:lpstr>Slayt 226</vt:lpstr>
      <vt:lpstr>TMSFKur Üyelerinin ve Personelinin Yapamayacağı İşler</vt:lpstr>
      <vt:lpstr>Slayt 228</vt:lpstr>
      <vt:lpstr>Slayt 229</vt:lpstr>
      <vt:lpstr>Slayt 230</vt:lpstr>
      <vt:lpstr>Slayt 231</vt:lpstr>
      <vt:lpstr>Slayt 232</vt:lpstr>
      <vt:lpstr>Slayt 233</vt:lpstr>
      <vt:lpstr>Slayt 234</vt:lpstr>
      <vt:lpstr>TMSFKur’un Çalışma Usul ve Esasları</vt:lpstr>
      <vt:lpstr>Slayt 236</vt:lpstr>
      <vt:lpstr>Slayt 237</vt:lpstr>
      <vt:lpstr>Slayt 238</vt:lpstr>
      <vt:lpstr>Slayt 239</vt:lpstr>
      <vt:lpstr>Slayt 240</vt:lpstr>
      <vt:lpstr>Slayt 241</vt:lpstr>
      <vt:lpstr>Slayt 242</vt:lpstr>
      <vt:lpstr>Slayt 243</vt:lpstr>
      <vt:lpstr>Slayt 244</vt:lpstr>
      <vt:lpstr>Slayt 245</vt:lpstr>
      <vt:lpstr>Slayt 246</vt:lpstr>
      <vt:lpstr>Slayt 247</vt:lpstr>
      <vt:lpstr>Başkanlık</vt:lpstr>
      <vt:lpstr>Başkan </vt:lpstr>
      <vt:lpstr>Slayt 250</vt:lpstr>
      <vt:lpstr>Slayt 251</vt:lpstr>
      <vt:lpstr>Slayt 252</vt:lpstr>
      <vt:lpstr>Slayt 253</vt:lpstr>
      <vt:lpstr>Başkan Yardımcısı</vt:lpstr>
      <vt:lpstr>Slayt 255</vt:lpstr>
      <vt:lpstr>Başkanlık Müsteşarlığı</vt:lpstr>
      <vt:lpstr>Slayt 257</vt:lpstr>
      <vt:lpstr>Slayt 258</vt:lpstr>
      <vt:lpstr>Hizmet Birimleri </vt:lpstr>
      <vt:lpstr>Şekil 12 Tasarruf Mevduat Sigorta Fonu Hizmet Birimleri</vt:lpstr>
      <vt:lpstr>Slayt 261</vt:lpstr>
      <vt:lpstr>Slayt 262</vt:lpstr>
      <vt:lpstr>Tasarruf Mevduat Sigorta Fonunun Gelirleri ve Bütçesi </vt:lpstr>
      <vt:lpstr>Slayt 264</vt:lpstr>
      <vt:lpstr>Slayt 265</vt:lpstr>
      <vt:lpstr>Slayt 266</vt:lpstr>
      <vt:lpstr>Slayt 267</vt:lpstr>
      <vt:lpstr>Slayt 268</vt:lpstr>
      <vt:lpstr>Şekil 13 Tasarruf Mevduat Sigorta Fonunun Teşkilat Şeması</vt:lpstr>
      <vt:lpstr>Bankacılık Sektöründe Yer Alan Mesleki Birlikler </vt:lpstr>
      <vt:lpstr>Genel Olarak </vt:lpstr>
      <vt:lpstr>Slayt 272</vt:lpstr>
      <vt:lpstr>Slayt 273</vt:lpstr>
      <vt:lpstr>Slayt 274</vt:lpstr>
      <vt:lpstr>Slayt 275</vt:lpstr>
      <vt:lpstr>Slayt 276</vt:lpstr>
      <vt:lpstr>Kuruluş Birliklerinin Organları ve Statüleri</vt:lpstr>
      <vt:lpstr>Slayt 278</vt:lpstr>
      <vt:lpstr>Slayt 279</vt:lpstr>
      <vt:lpstr>Slayt 280</vt:lpstr>
      <vt:lpstr>Şekil 14 Kuruluş Birliklerinin Organları</vt:lpstr>
      <vt:lpstr>Slayt 282</vt:lpstr>
      <vt:lpstr>Slayt 283</vt:lpstr>
      <vt:lpstr>Slayt 284</vt:lpstr>
      <vt:lpstr>Slayt 285</vt:lpstr>
      <vt:lpstr>Slayt 286</vt:lpstr>
      <vt:lpstr>Türkiye Bankalar Birliği </vt:lpstr>
      <vt:lpstr>Slayt 288</vt:lpstr>
      <vt:lpstr>Slayt 289</vt:lpstr>
      <vt:lpstr>Slayt 290</vt:lpstr>
      <vt:lpstr>Şekil 15 Türkiye Bankalar Birliği Organizasyon Şeması</vt:lpstr>
      <vt:lpstr>Slayt 292</vt:lpstr>
      <vt:lpstr>Slayt 293</vt:lpstr>
      <vt:lpstr>Slayt 294</vt:lpstr>
      <vt:lpstr>Slayt 295</vt:lpstr>
      <vt:lpstr>Slayt 296</vt:lpstr>
      <vt:lpstr>Slayt 297</vt:lpstr>
      <vt:lpstr>Slayt 298</vt:lpstr>
      <vt:lpstr>Slayt 299</vt:lpstr>
      <vt:lpstr>Slayt 300</vt:lpstr>
      <vt:lpstr>Slayt 301</vt:lpstr>
      <vt:lpstr>Türkiye Katılım Bankaları Birliği</vt:lpstr>
      <vt:lpstr>Slayt 303</vt:lpstr>
      <vt:lpstr>Slayt 304</vt:lpstr>
      <vt:lpstr>Slayt 305</vt:lpstr>
      <vt:lpstr>Slayt 306</vt:lpstr>
      <vt:lpstr>Slayt 307</vt:lpstr>
      <vt:lpstr>Slayt 308</vt:lpstr>
      <vt:lpstr>Slayt 309</vt:lpstr>
      <vt:lpstr>Slayt 310</vt:lpstr>
      <vt:lpstr>Slayt 311</vt:lpstr>
      <vt:lpstr>Slayt 312</vt:lpstr>
      <vt:lpstr>Slayt 313</vt:lpstr>
      <vt:lpstr>Slayt 314</vt:lpstr>
      <vt:lpstr>Slayt 315</vt:lpstr>
      <vt:lpstr>Slayt 316</vt:lpstr>
      <vt:lpstr>Risk Merkezi</vt:lpstr>
      <vt:lpstr>Slayt 318</vt:lpstr>
      <vt:lpstr>Slayt 319</vt:lpstr>
      <vt:lpstr>Slayt 320</vt:lpstr>
      <vt:lpstr>Slayt 321</vt:lpstr>
      <vt:lpstr>Slayt 322</vt:lpstr>
      <vt:lpstr>Slayt 323</vt:lpstr>
      <vt:lpstr>Slayt 324</vt:lpstr>
      <vt:lpstr>Slayt 325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Elif</dc:creator>
  <cp:lastModifiedBy>Serkan ACUNER</cp:lastModifiedBy>
  <cp:revision>88</cp:revision>
  <dcterms:created xsi:type="dcterms:W3CDTF">2017-09-16T19:46:30Z</dcterms:created>
  <dcterms:modified xsi:type="dcterms:W3CDTF">2018-09-22T23:23:04Z</dcterms:modified>
</cp:coreProperties>
</file>