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12"/>
  </p:notesMasterIdLst>
  <p:sldIdLst>
    <p:sldId id="256" r:id="rId5"/>
    <p:sldId id="277" r:id="rId6"/>
    <p:sldId id="276" r:id="rId7"/>
    <p:sldId id="283" r:id="rId8"/>
    <p:sldId id="286" r:id="rId9"/>
    <p:sldId id="284" r:id="rId10"/>
    <p:sldId id="273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E0E4"/>
    <a:srgbClr val="E7F1F3"/>
    <a:srgbClr val="E7BDBE"/>
    <a:srgbClr val="ABD3DB"/>
    <a:srgbClr val="AED4DD"/>
    <a:srgbClr val="A2D1DB"/>
    <a:srgbClr val="3C81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49" autoAdjust="0"/>
  </p:normalViewPr>
  <p:slideViewPr>
    <p:cSldViewPr snapToGrid="0">
      <p:cViewPr varScale="1">
        <p:scale>
          <a:sx n="120" d="100"/>
          <a:sy n="120" d="100"/>
        </p:scale>
        <p:origin x="53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04299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76421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56033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7835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0874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100fc8db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100fc8db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Fizikte, bir maddenin var olduğu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7524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Numarası Yer Tutucusu 1">
            <a:extLst>
              <a:ext uri="{FF2B5EF4-FFF2-40B4-BE49-F238E27FC236}">
                <a16:creationId xmlns:a16="http://schemas.microsoft.com/office/drawing/2014/main" id="{9B5222E2-3437-4641-A1F3-E71272848DB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 smtClean="0"/>
              <a:t>‹#›</a:t>
            </a:fld>
            <a:endParaRPr lang="tr"/>
          </a:p>
        </p:txBody>
      </p:sp>
    </p:spTree>
    <p:extLst>
      <p:ext uri="{BB962C8B-B14F-4D97-AF65-F5344CB8AC3E}">
        <p14:creationId xmlns:p14="http://schemas.microsoft.com/office/powerpoint/2010/main" val="53142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 sz="3000" b="1" dirty="0"/>
              <a:t>GENEL KİMYA LABORATUVARI-</a:t>
            </a:r>
            <a:r>
              <a:rPr lang="tr-TR" sz="3000" b="1" dirty="0"/>
              <a:t>I</a:t>
            </a:r>
            <a:endParaRPr sz="3000" b="1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tr" b="1" i="1" dirty="0" smtClean="0">
                <a:solidFill>
                  <a:srgbClr val="FFFFFF"/>
                </a:solidFill>
              </a:rPr>
              <a:t>6. </a:t>
            </a:r>
            <a:r>
              <a:rPr lang="tr" b="1" i="1" dirty="0">
                <a:solidFill>
                  <a:srgbClr val="FFFFFF"/>
                </a:solidFill>
              </a:rPr>
              <a:t>Hafta</a:t>
            </a:r>
            <a:endParaRPr b="1" i="1" dirty="0">
              <a:solidFill>
                <a:srgbClr val="FFFFFF"/>
              </a:solidFill>
            </a:endParaRPr>
          </a:p>
          <a:p>
            <a:pPr lvl="0" indent="0"/>
            <a:r>
              <a:rPr lang="tr-TR" b="1" i="1" dirty="0" smtClean="0">
                <a:solidFill>
                  <a:srgbClr val="FFFFFF"/>
                </a:solidFill>
              </a:rPr>
              <a:t>Bir Hidrattaki Su Yüzdesinin Tayini</a:t>
            </a:r>
            <a:endParaRPr b="1" i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9A240E6E-DA65-4055-894D-12A6A8B6A125}"/>
              </a:ext>
            </a:extLst>
          </p:cNvPr>
          <p:cNvSpPr/>
          <p:nvPr/>
        </p:nvSpPr>
        <p:spPr>
          <a:xfrm>
            <a:off x="-55369" y="807236"/>
            <a:ext cx="192232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Yüzde Bileşim</a:t>
            </a:r>
            <a:endParaRPr lang="tr-TR" sz="2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Metin kutusu 1"/>
              <p:cNvSpPr txBox="1"/>
              <p:nvPr/>
            </p:nvSpPr>
            <p:spPr>
              <a:xfrm>
                <a:off x="2417196" y="1423283"/>
                <a:ext cx="3670557" cy="4453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ü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𝑧𝑑𝑒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𝑏𝑖𝑙𝑒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ş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𝑖𝑚</m:t>
                      </m:r>
                      <m:r>
                        <a:rPr lang="tr-T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tr-T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𝐴𝑟𝑎𝑛𝑎𝑛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ü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ü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𝑚𝑖𝑘𝑡𝑎𝑟𝚤</m:t>
                          </m:r>
                        </m:num>
                        <m:den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𝑇𝑜𝑝𝑙𝑎𝑚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tr-TR" b="0" i="1" smtClean="0">
                              <a:latin typeface="Cambria Math" panose="02040503050406030204" pitchFamily="18" charset="0"/>
                            </a:rPr>
                            <m:t>𝑚𝑖𝑘𝑡𝑎𝑟</m:t>
                          </m:r>
                        </m:den>
                      </m:f>
                      <m:r>
                        <a:rPr lang="tr-T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×100</m:t>
                      </m:r>
                    </m:oMath>
                  </m:oMathPara>
                </a14:m>
                <a:endParaRPr lang="tr-TR" dirty="0"/>
              </a:p>
            </p:txBody>
          </p:sp>
        </mc:Choice>
        <mc:Fallback xmlns="">
          <p:sp>
            <p:nvSpPr>
              <p:cNvPr id="2" name="Metin kutusu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196" y="1423283"/>
                <a:ext cx="3670557" cy="445315"/>
              </a:xfrm>
              <a:prstGeom prst="rect">
                <a:avLst/>
              </a:prstGeom>
              <a:blipFill>
                <a:blip r:embed="rId4"/>
                <a:stretch>
                  <a:fillRect l="-664" r="-498" b="-16216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11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 rotWithShape="1">
          <a:blip r:embed="rId4"/>
          <a:srcRect b="7046"/>
          <a:stretch/>
        </p:blipFill>
        <p:spPr>
          <a:xfrm>
            <a:off x="476250" y="809303"/>
            <a:ext cx="8289357" cy="433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0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9A240E6E-DA65-4055-894D-12A6A8B6A125}"/>
              </a:ext>
            </a:extLst>
          </p:cNvPr>
          <p:cNvSpPr/>
          <p:nvPr/>
        </p:nvSpPr>
        <p:spPr>
          <a:xfrm>
            <a:off x="67077" y="888695"/>
            <a:ext cx="284404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Sabit </a:t>
            </a:r>
            <a:r>
              <a:rPr lang="tr-TR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Tartıma Getirme</a:t>
            </a:r>
            <a:endParaRPr lang="tr-TR" sz="2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Isolab Çelik Kroze 50 x 45 mm Fiyatı - Taksit Seçenekler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6" y="2899834"/>
            <a:ext cx="1867958" cy="186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67077" y="1389618"/>
            <a:ext cx="88313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000" dirty="0" err="1"/>
              <a:t>Krozelerin</a:t>
            </a:r>
            <a:r>
              <a:rPr lang="tr-TR" sz="2000" dirty="0"/>
              <a:t>, içindeki madde bilinen bir bileşimde değişmez bir kütleye gelinceye kadar, ısıtma/kızdırma, soğutma ve tartma işlemlerine tutulmasıdır.</a:t>
            </a:r>
          </a:p>
        </p:txBody>
      </p:sp>
    </p:spTree>
    <p:extLst>
      <p:ext uri="{BB962C8B-B14F-4D97-AF65-F5344CB8AC3E}">
        <p14:creationId xmlns:p14="http://schemas.microsoft.com/office/powerpoint/2010/main" val="520329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9A240E6E-DA65-4055-894D-12A6A8B6A125}"/>
              </a:ext>
            </a:extLst>
          </p:cNvPr>
          <p:cNvSpPr/>
          <p:nvPr/>
        </p:nvSpPr>
        <p:spPr>
          <a:xfrm>
            <a:off x="0" y="905628"/>
            <a:ext cx="280557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Hidrattaki Su Yüzdesi</a:t>
            </a:r>
            <a:endParaRPr lang="tr-TR" sz="2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 rotWithShape="1">
          <a:blip r:embed="rId4"/>
          <a:srcRect l="17000" t="32444" r="15500" b="30222"/>
          <a:stretch/>
        </p:blipFill>
        <p:spPr>
          <a:xfrm>
            <a:off x="0" y="1504950"/>
            <a:ext cx="91440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38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r hidrattaki su yüzdesi tayin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9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6950A969-E9DE-4FD9-A1FB-031E8B7322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0AF4622D-0E6B-4562-83BF-F00AB2DD170A}"/>
              </a:ext>
            </a:extLst>
          </p:cNvPr>
          <p:cNvSpPr/>
          <p:nvPr/>
        </p:nvSpPr>
        <p:spPr>
          <a:xfrm>
            <a:off x="3496299" y="4324366"/>
            <a:ext cx="56477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Haftaya Görüşmek Üzere</a:t>
            </a:r>
          </a:p>
        </p:txBody>
      </p:sp>
    </p:spTree>
    <p:extLst>
      <p:ext uri="{BB962C8B-B14F-4D97-AF65-F5344CB8AC3E}">
        <p14:creationId xmlns:p14="http://schemas.microsoft.com/office/powerpoint/2010/main" val="284176823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967DC4FB0F8348B1B47F977BDEE812" ma:contentTypeVersion="4" ma:contentTypeDescription="Create a new document." ma:contentTypeScope="" ma:versionID="41b0a80abf8d5f3a65f2525c08dba4c4">
  <xsd:schema xmlns:xsd="http://www.w3.org/2001/XMLSchema" xmlns:xs="http://www.w3.org/2001/XMLSchema" xmlns:p="http://schemas.microsoft.com/office/2006/metadata/properties" xmlns:ns3="c1651fd4-2fc5-48d3-990c-37a9c5c789cc" targetNamespace="http://schemas.microsoft.com/office/2006/metadata/properties" ma:root="true" ma:fieldsID="0738672de63cb5cb1a51422936cc189b" ns3:_="">
    <xsd:import namespace="c1651fd4-2fc5-48d3-990c-37a9c5c789c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651fd4-2fc5-48d3-990c-37a9c5c789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BA23BF7-0382-4BE2-AB4E-3B88046DB0A9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1651fd4-2fc5-48d3-990c-37a9c5c789cc"/>
  </ds:schemaRefs>
</ds:datastoreItem>
</file>

<file path=customXml/itemProps2.xml><?xml version="1.0" encoding="utf-8"?>
<ds:datastoreItem xmlns:ds="http://schemas.openxmlformats.org/officeDocument/2006/customXml" ds:itemID="{9A300081-A8EB-41FD-B0C8-723A9CC7D5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651fd4-2fc5-48d3-990c-37a9c5c789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6B3834D-779B-4A6B-8636-14F3E05FC2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95</Words>
  <Application>Microsoft Office PowerPoint</Application>
  <PresentationFormat>Ekran Gösterisi (16:9)</PresentationFormat>
  <Paragraphs>15</Paragraphs>
  <Slides>7</Slides>
  <Notes>7</Notes>
  <HiddenSlides>0</HiddenSlides>
  <MMClips>1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0" baseType="lpstr">
      <vt:lpstr>Arial</vt:lpstr>
      <vt:lpstr>Cambria Math</vt:lpstr>
      <vt:lpstr>Simple Light</vt:lpstr>
      <vt:lpstr>GENEL KİMYA LABORATUVARI-I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GENEL KİMYA LABORATUVARI-I</dc:title>
  <dc:creator>Karaoglu</dc:creator>
  <cp:lastModifiedBy>Fen2</cp:lastModifiedBy>
  <cp:revision>18</cp:revision>
  <dcterms:modified xsi:type="dcterms:W3CDTF">2021-04-09T06:36:39Z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0x0101003B967DC4FB0F8348B1B47F977BDEE812</vt:lpwstr>
  </property>
</Properties>
</file>