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7" r:id="rId2"/>
    <p:sldId id="278" r:id="rId3"/>
    <p:sldId id="279" r:id="rId4"/>
    <p:sldId id="261" r:id="rId5"/>
    <p:sldId id="262" r:id="rId6"/>
    <p:sldId id="263" r:id="rId7"/>
    <p:sldId id="264" r:id="rId8"/>
    <p:sldId id="266" r:id="rId9"/>
    <p:sldId id="265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86" d="100"/>
          <a:sy n="86" d="100"/>
        </p:scale>
        <p:origin x="738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1E8351-0D98-4BFD-A192-016407A9EDEC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</dgm:pt>
    <dgm:pt modelId="{65B20827-25D8-4EDF-9921-EEC115EAEC4A}">
      <dgm:prSet phldrT="[Metin]"/>
      <dgm:spPr/>
      <dgm:t>
        <a:bodyPr/>
        <a:lstStyle/>
        <a:p>
          <a:pPr>
            <a:spcAft>
              <a:spcPts val="0"/>
            </a:spcAft>
          </a:pPr>
          <a:r>
            <a:rPr lang="tr-TR"/>
            <a:t>Üst kademe</a:t>
          </a:r>
        </a:p>
        <a:p>
          <a:pPr>
            <a:spcAft>
              <a:spcPts val="0"/>
            </a:spcAft>
          </a:pPr>
          <a:r>
            <a:rPr lang="tr-TR"/>
            <a:t>yönetimi</a:t>
          </a:r>
        </a:p>
      </dgm:t>
    </dgm:pt>
    <dgm:pt modelId="{061CB5FB-E8B7-4603-AB6A-100699FC66E1}" type="parTrans" cxnId="{C1F39C32-83C6-48BF-BB8D-E7F09F943CD3}">
      <dgm:prSet/>
      <dgm:spPr/>
      <dgm:t>
        <a:bodyPr/>
        <a:lstStyle/>
        <a:p>
          <a:endParaRPr lang="tr-TR"/>
        </a:p>
      </dgm:t>
    </dgm:pt>
    <dgm:pt modelId="{4BA88FAE-7686-458F-B0D9-8CBD18096462}" type="sibTrans" cxnId="{C1F39C32-83C6-48BF-BB8D-E7F09F943CD3}">
      <dgm:prSet/>
      <dgm:spPr/>
      <dgm:t>
        <a:bodyPr/>
        <a:lstStyle/>
        <a:p>
          <a:endParaRPr lang="tr-TR"/>
        </a:p>
      </dgm:t>
    </dgm:pt>
    <dgm:pt modelId="{782D0484-E933-4829-B0DF-0EC9E73277A3}">
      <dgm:prSet phldrT="[Metin]"/>
      <dgm:spPr/>
      <dgm:t>
        <a:bodyPr/>
        <a:lstStyle/>
        <a:p>
          <a:pPr>
            <a:spcAft>
              <a:spcPts val="0"/>
            </a:spcAft>
          </a:pPr>
          <a:r>
            <a:rPr lang="tr-TR"/>
            <a:t>Orta kademe</a:t>
          </a:r>
        </a:p>
        <a:p>
          <a:pPr>
            <a:spcAft>
              <a:spcPts val="0"/>
            </a:spcAft>
          </a:pPr>
          <a:r>
            <a:rPr lang="tr-TR"/>
            <a:t>yönetimi</a:t>
          </a:r>
        </a:p>
      </dgm:t>
    </dgm:pt>
    <dgm:pt modelId="{67D13BB9-BFC0-4769-8FE1-111CC1DCC2EF}" type="parTrans" cxnId="{A680D7B5-E482-4BDA-B7EC-CBB64282E798}">
      <dgm:prSet/>
      <dgm:spPr/>
      <dgm:t>
        <a:bodyPr/>
        <a:lstStyle/>
        <a:p>
          <a:endParaRPr lang="tr-TR"/>
        </a:p>
      </dgm:t>
    </dgm:pt>
    <dgm:pt modelId="{2F0208E6-E9B0-4DD0-9BB2-67ACB89CAA1D}" type="sibTrans" cxnId="{A680D7B5-E482-4BDA-B7EC-CBB64282E798}">
      <dgm:prSet/>
      <dgm:spPr/>
      <dgm:t>
        <a:bodyPr/>
        <a:lstStyle/>
        <a:p>
          <a:endParaRPr lang="tr-TR"/>
        </a:p>
      </dgm:t>
    </dgm:pt>
    <dgm:pt modelId="{F7D95900-9935-4C05-BC16-4672BB8A92BD}">
      <dgm:prSet phldrT="[Metin]"/>
      <dgm:spPr/>
      <dgm:t>
        <a:bodyPr/>
        <a:lstStyle/>
        <a:p>
          <a:pPr>
            <a:spcAft>
              <a:spcPts val="0"/>
            </a:spcAft>
          </a:pPr>
          <a:r>
            <a:rPr lang="tr-TR"/>
            <a:t>Alt kademe yönetimi</a:t>
          </a:r>
        </a:p>
      </dgm:t>
    </dgm:pt>
    <dgm:pt modelId="{F91ED886-6EDB-414F-9776-D2C75B581A89}" type="parTrans" cxnId="{D6E1DE09-84C2-46A6-ACB8-A0F2DACD5921}">
      <dgm:prSet/>
      <dgm:spPr/>
      <dgm:t>
        <a:bodyPr/>
        <a:lstStyle/>
        <a:p>
          <a:endParaRPr lang="tr-TR"/>
        </a:p>
      </dgm:t>
    </dgm:pt>
    <dgm:pt modelId="{44C107EC-BE6E-4511-A880-BE61F2370344}" type="sibTrans" cxnId="{D6E1DE09-84C2-46A6-ACB8-A0F2DACD5921}">
      <dgm:prSet/>
      <dgm:spPr/>
      <dgm:t>
        <a:bodyPr/>
        <a:lstStyle/>
        <a:p>
          <a:endParaRPr lang="tr-TR"/>
        </a:p>
      </dgm:t>
    </dgm:pt>
    <dgm:pt modelId="{17580704-3A0A-45DB-AAF1-112B0579BB05}">
      <dgm:prSet phldrT="[Metin]"/>
      <dgm:spPr/>
      <dgm:t>
        <a:bodyPr/>
        <a:lstStyle/>
        <a:p>
          <a:pPr>
            <a:spcAft>
              <a:spcPts val="0"/>
            </a:spcAft>
          </a:pPr>
          <a:r>
            <a:rPr lang="tr-TR"/>
            <a:t>Çalışanlar / İşgörenler</a:t>
          </a:r>
        </a:p>
      </dgm:t>
    </dgm:pt>
    <dgm:pt modelId="{9AD6804C-A74E-429B-A908-587C7F0F510A}" type="parTrans" cxnId="{FAEE6F47-692C-45BD-BA6F-6497729E6053}">
      <dgm:prSet/>
      <dgm:spPr/>
      <dgm:t>
        <a:bodyPr/>
        <a:lstStyle/>
        <a:p>
          <a:endParaRPr lang="tr-TR"/>
        </a:p>
      </dgm:t>
    </dgm:pt>
    <dgm:pt modelId="{83381A27-886B-485A-B281-CF0116C69518}" type="sibTrans" cxnId="{FAEE6F47-692C-45BD-BA6F-6497729E6053}">
      <dgm:prSet/>
      <dgm:spPr/>
      <dgm:t>
        <a:bodyPr/>
        <a:lstStyle/>
        <a:p>
          <a:endParaRPr lang="tr-TR"/>
        </a:p>
      </dgm:t>
    </dgm:pt>
    <dgm:pt modelId="{07950C6F-B9ED-4895-9A3D-4B729F86BF38}" type="pres">
      <dgm:prSet presAssocID="{771E8351-0D98-4BFD-A192-016407A9EDEC}" presName="compositeShape" presStyleCnt="0">
        <dgm:presLayoutVars>
          <dgm:dir/>
          <dgm:resizeHandles/>
        </dgm:presLayoutVars>
      </dgm:prSet>
      <dgm:spPr/>
    </dgm:pt>
    <dgm:pt modelId="{F9C88462-E141-4165-A2FC-25BB8D198BB6}" type="pres">
      <dgm:prSet presAssocID="{771E8351-0D98-4BFD-A192-016407A9EDEC}" presName="pyramid" presStyleLbl="node1" presStyleIdx="0" presStyleCnt="1" custLinFactNeighborX="-7798" custLinFactNeighborY="287"/>
      <dgm:spPr>
        <a:ln w="25400" cmpd="sng">
          <a:solidFill>
            <a:schemeClr val="tx2">
              <a:lumMod val="50000"/>
            </a:schemeClr>
          </a:solidFill>
        </a:ln>
      </dgm:spPr>
      <dgm:t>
        <a:bodyPr/>
        <a:lstStyle/>
        <a:p>
          <a:endParaRPr lang="tr-TR"/>
        </a:p>
      </dgm:t>
    </dgm:pt>
    <dgm:pt modelId="{540CE108-B1A5-42FA-A64D-632EF9D3E972}" type="pres">
      <dgm:prSet presAssocID="{771E8351-0D98-4BFD-A192-016407A9EDEC}" presName="theList" presStyleCnt="0"/>
      <dgm:spPr/>
    </dgm:pt>
    <dgm:pt modelId="{98559631-3A35-40B8-B7D3-91980C93FA51}" type="pres">
      <dgm:prSet presAssocID="{65B20827-25D8-4EDF-9921-EEC115EAEC4A}" presName="aNode" presStyleLbl="fgAcc1" presStyleIdx="0" presStyleCnt="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D58BE618-3309-445B-B3ED-9921F700A307}" type="pres">
      <dgm:prSet presAssocID="{65B20827-25D8-4EDF-9921-EEC115EAEC4A}" presName="aSpace" presStyleCnt="0"/>
      <dgm:spPr/>
    </dgm:pt>
    <dgm:pt modelId="{1ECC30E4-807A-46EF-9173-731BC91C50AB}" type="pres">
      <dgm:prSet presAssocID="{782D0484-E933-4829-B0DF-0EC9E73277A3}" presName="aNode" presStyleLbl="fgAcc1" presStyleIdx="1" presStyleCnt="4" custLinFactY="2935" custLinFactNeighborY="10000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CEB31A8-A362-406F-AA47-6805F58B580E}" type="pres">
      <dgm:prSet presAssocID="{782D0484-E933-4829-B0DF-0EC9E73277A3}" presName="aSpace" presStyleCnt="0"/>
      <dgm:spPr/>
    </dgm:pt>
    <dgm:pt modelId="{1B2A029C-8DCB-4076-96AE-A40972C6BB8C}" type="pres">
      <dgm:prSet presAssocID="{F7D95900-9935-4C05-BC16-4672BB8A92BD}" presName="aNode" presStyleLbl="fgAcc1" presStyleIdx="2" presStyleCnt="4" custLinFactY="14509" custLinFactNeighborY="10000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1E66051-4497-4083-BD4A-84E467358E21}" type="pres">
      <dgm:prSet presAssocID="{F7D95900-9935-4C05-BC16-4672BB8A92BD}" presName="aSpace" presStyleCnt="0"/>
      <dgm:spPr/>
    </dgm:pt>
    <dgm:pt modelId="{32F205CF-FDFE-4933-904A-AAC5B0368DDA}" type="pres">
      <dgm:prSet presAssocID="{17580704-3A0A-45DB-AAF1-112B0579BB05}" presName="aNode" presStyleLbl="fgAcc1" presStyleIdx="3" presStyleCnt="4" custLinFactY="26083" custLinFactNeighborY="100000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6D5016A8-5DD6-469E-BD23-FD2520C10B12}" type="pres">
      <dgm:prSet presAssocID="{17580704-3A0A-45DB-AAF1-112B0579BB05}" presName="aSpace" presStyleCnt="0"/>
      <dgm:spPr/>
    </dgm:pt>
  </dgm:ptLst>
  <dgm:cxnLst>
    <dgm:cxn modelId="{D6E1DE09-84C2-46A6-ACB8-A0F2DACD5921}" srcId="{771E8351-0D98-4BFD-A192-016407A9EDEC}" destId="{F7D95900-9935-4C05-BC16-4672BB8A92BD}" srcOrd="2" destOrd="0" parTransId="{F91ED886-6EDB-414F-9776-D2C75B581A89}" sibTransId="{44C107EC-BE6E-4511-A880-BE61F2370344}"/>
    <dgm:cxn modelId="{FAEE6F47-692C-45BD-BA6F-6497729E6053}" srcId="{771E8351-0D98-4BFD-A192-016407A9EDEC}" destId="{17580704-3A0A-45DB-AAF1-112B0579BB05}" srcOrd="3" destOrd="0" parTransId="{9AD6804C-A74E-429B-A908-587C7F0F510A}" sibTransId="{83381A27-886B-485A-B281-CF0116C69518}"/>
    <dgm:cxn modelId="{A680D7B5-E482-4BDA-B7EC-CBB64282E798}" srcId="{771E8351-0D98-4BFD-A192-016407A9EDEC}" destId="{782D0484-E933-4829-B0DF-0EC9E73277A3}" srcOrd="1" destOrd="0" parTransId="{67D13BB9-BFC0-4769-8FE1-111CC1DCC2EF}" sibTransId="{2F0208E6-E9B0-4DD0-9BB2-67ACB89CAA1D}"/>
    <dgm:cxn modelId="{219ECD60-9986-4464-B64F-FF58E1BCE4E3}" type="presOf" srcId="{771E8351-0D98-4BFD-A192-016407A9EDEC}" destId="{07950C6F-B9ED-4895-9A3D-4B729F86BF38}" srcOrd="0" destOrd="0" presId="urn:microsoft.com/office/officeart/2005/8/layout/pyramid2"/>
    <dgm:cxn modelId="{2B1DF04D-2D5A-4A67-9376-9BB59C9B2AF5}" type="presOf" srcId="{65B20827-25D8-4EDF-9921-EEC115EAEC4A}" destId="{98559631-3A35-40B8-B7D3-91980C93FA51}" srcOrd="0" destOrd="0" presId="urn:microsoft.com/office/officeart/2005/8/layout/pyramid2"/>
    <dgm:cxn modelId="{BBC3132E-35B2-4B5B-AEFB-7F87EF9AB2B9}" type="presOf" srcId="{17580704-3A0A-45DB-AAF1-112B0579BB05}" destId="{32F205CF-FDFE-4933-904A-AAC5B0368DDA}" srcOrd="0" destOrd="0" presId="urn:microsoft.com/office/officeart/2005/8/layout/pyramid2"/>
    <dgm:cxn modelId="{C1F39C32-83C6-48BF-BB8D-E7F09F943CD3}" srcId="{771E8351-0D98-4BFD-A192-016407A9EDEC}" destId="{65B20827-25D8-4EDF-9921-EEC115EAEC4A}" srcOrd="0" destOrd="0" parTransId="{061CB5FB-E8B7-4603-AB6A-100699FC66E1}" sibTransId="{4BA88FAE-7686-458F-B0D9-8CBD18096462}"/>
    <dgm:cxn modelId="{7B64069F-4D41-4D9C-B93B-2AE0DF9A27C5}" type="presOf" srcId="{782D0484-E933-4829-B0DF-0EC9E73277A3}" destId="{1ECC30E4-807A-46EF-9173-731BC91C50AB}" srcOrd="0" destOrd="0" presId="urn:microsoft.com/office/officeart/2005/8/layout/pyramid2"/>
    <dgm:cxn modelId="{E510B511-4780-4AD2-80AC-926580804468}" type="presOf" srcId="{F7D95900-9935-4C05-BC16-4672BB8A92BD}" destId="{1B2A029C-8DCB-4076-96AE-A40972C6BB8C}" srcOrd="0" destOrd="0" presId="urn:microsoft.com/office/officeart/2005/8/layout/pyramid2"/>
    <dgm:cxn modelId="{687757AF-39BF-4691-AECF-008BE07D4519}" type="presParOf" srcId="{07950C6F-B9ED-4895-9A3D-4B729F86BF38}" destId="{F9C88462-E141-4165-A2FC-25BB8D198BB6}" srcOrd="0" destOrd="0" presId="urn:microsoft.com/office/officeart/2005/8/layout/pyramid2"/>
    <dgm:cxn modelId="{EF13FA21-EC39-42AE-B60C-25A9970E426A}" type="presParOf" srcId="{07950C6F-B9ED-4895-9A3D-4B729F86BF38}" destId="{540CE108-B1A5-42FA-A64D-632EF9D3E972}" srcOrd="1" destOrd="0" presId="urn:microsoft.com/office/officeart/2005/8/layout/pyramid2"/>
    <dgm:cxn modelId="{DC34947F-085C-4047-96ED-CB2A51AB60B0}" type="presParOf" srcId="{540CE108-B1A5-42FA-A64D-632EF9D3E972}" destId="{98559631-3A35-40B8-B7D3-91980C93FA51}" srcOrd="0" destOrd="0" presId="urn:microsoft.com/office/officeart/2005/8/layout/pyramid2"/>
    <dgm:cxn modelId="{15E69EB3-B9DF-4955-8CEF-DFE1184DE004}" type="presParOf" srcId="{540CE108-B1A5-42FA-A64D-632EF9D3E972}" destId="{D58BE618-3309-445B-B3ED-9921F700A307}" srcOrd="1" destOrd="0" presId="urn:microsoft.com/office/officeart/2005/8/layout/pyramid2"/>
    <dgm:cxn modelId="{0985EB3A-4CA6-43AA-8727-B64C3893AC2F}" type="presParOf" srcId="{540CE108-B1A5-42FA-A64D-632EF9D3E972}" destId="{1ECC30E4-807A-46EF-9173-731BC91C50AB}" srcOrd="2" destOrd="0" presId="urn:microsoft.com/office/officeart/2005/8/layout/pyramid2"/>
    <dgm:cxn modelId="{CC8134BD-D046-4AB3-94CF-01456A493EC0}" type="presParOf" srcId="{540CE108-B1A5-42FA-A64D-632EF9D3E972}" destId="{FCEB31A8-A362-406F-AA47-6805F58B580E}" srcOrd="3" destOrd="0" presId="urn:microsoft.com/office/officeart/2005/8/layout/pyramid2"/>
    <dgm:cxn modelId="{ED9C1974-5329-4E69-8FDF-6C79248EF087}" type="presParOf" srcId="{540CE108-B1A5-42FA-A64D-632EF9D3E972}" destId="{1B2A029C-8DCB-4076-96AE-A40972C6BB8C}" srcOrd="4" destOrd="0" presId="urn:microsoft.com/office/officeart/2005/8/layout/pyramid2"/>
    <dgm:cxn modelId="{E8CC5359-2676-4450-9E03-90AEE6B6B9B9}" type="presParOf" srcId="{540CE108-B1A5-42FA-A64D-632EF9D3E972}" destId="{F1E66051-4497-4083-BD4A-84E467358E21}" srcOrd="5" destOrd="0" presId="urn:microsoft.com/office/officeart/2005/8/layout/pyramid2"/>
    <dgm:cxn modelId="{79F5D429-F10B-467F-9843-CD3E78F9170A}" type="presParOf" srcId="{540CE108-B1A5-42FA-A64D-632EF9D3E972}" destId="{32F205CF-FDFE-4933-904A-AAC5B0368DDA}" srcOrd="6" destOrd="0" presId="urn:microsoft.com/office/officeart/2005/8/layout/pyramid2"/>
    <dgm:cxn modelId="{FEE0DB2C-F361-4E18-9AD6-8FB9BAC7482F}" type="presParOf" srcId="{540CE108-B1A5-42FA-A64D-632EF9D3E972}" destId="{6D5016A8-5DD6-469E-BD23-FD2520C10B12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5D7516F-FBB8-4EE9-813F-EDE683D936E4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F1A41BAE-BE04-41A7-8C72-71CD3F82B2BD}">
      <dgm:prSet phldrT="[Metin]"/>
      <dgm:spPr/>
      <dgm:t>
        <a:bodyPr/>
        <a:lstStyle/>
        <a:p>
          <a:pPr algn="ctr"/>
          <a:r>
            <a:rPr lang="tr-TR" b="1"/>
            <a:t>Plânlama</a:t>
          </a:r>
        </a:p>
      </dgm:t>
    </dgm:pt>
    <dgm:pt modelId="{20A64437-10DC-4EB9-BBD0-B48827917576}" type="parTrans" cxnId="{3DE02C4F-8837-491F-B8DB-F52FAF36C41C}">
      <dgm:prSet/>
      <dgm:spPr/>
      <dgm:t>
        <a:bodyPr/>
        <a:lstStyle/>
        <a:p>
          <a:pPr algn="ctr"/>
          <a:endParaRPr lang="tr-TR"/>
        </a:p>
      </dgm:t>
    </dgm:pt>
    <dgm:pt modelId="{25293108-54D4-4ED2-A804-3C2C25AF086E}" type="sibTrans" cxnId="{3DE02C4F-8837-491F-B8DB-F52FAF36C41C}">
      <dgm:prSet/>
      <dgm:spPr/>
      <dgm:t>
        <a:bodyPr/>
        <a:lstStyle/>
        <a:p>
          <a:pPr algn="ctr"/>
          <a:endParaRPr lang="tr-TR"/>
        </a:p>
      </dgm:t>
    </dgm:pt>
    <dgm:pt modelId="{650284A4-C77F-459F-8FE7-25E5B7B17ACB}">
      <dgm:prSet phldrT="[Metin]"/>
      <dgm:spPr/>
      <dgm:t>
        <a:bodyPr/>
        <a:lstStyle/>
        <a:p>
          <a:pPr algn="ctr"/>
          <a:r>
            <a:rPr lang="tr-TR" b="1"/>
            <a:t>Örgütleme</a:t>
          </a:r>
        </a:p>
      </dgm:t>
    </dgm:pt>
    <dgm:pt modelId="{7E648234-78C6-470A-8F35-1FAD1F8C9673}" type="parTrans" cxnId="{804718FB-4D11-45D2-91F6-719078FE25C1}">
      <dgm:prSet/>
      <dgm:spPr/>
      <dgm:t>
        <a:bodyPr/>
        <a:lstStyle/>
        <a:p>
          <a:pPr algn="ctr"/>
          <a:endParaRPr lang="tr-TR"/>
        </a:p>
      </dgm:t>
    </dgm:pt>
    <dgm:pt modelId="{99CFD741-0550-4A5A-833A-CED95EDB1CE7}" type="sibTrans" cxnId="{804718FB-4D11-45D2-91F6-719078FE25C1}">
      <dgm:prSet/>
      <dgm:spPr/>
      <dgm:t>
        <a:bodyPr/>
        <a:lstStyle/>
        <a:p>
          <a:pPr algn="ctr"/>
          <a:endParaRPr lang="tr-TR"/>
        </a:p>
      </dgm:t>
    </dgm:pt>
    <dgm:pt modelId="{E117AC0A-00FC-41FC-BDA2-17B71911F697}">
      <dgm:prSet phldrT="[Metin]"/>
      <dgm:spPr/>
      <dgm:t>
        <a:bodyPr/>
        <a:lstStyle/>
        <a:p>
          <a:pPr algn="ctr"/>
          <a:r>
            <a:rPr lang="tr-TR" b="1"/>
            <a:t>Yürütme</a:t>
          </a:r>
        </a:p>
      </dgm:t>
    </dgm:pt>
    <dgm:pt modelId="{A33FC8D7-E822-436A-8224-B07D99506990}" type="parTrans" cxnId="{ED608310-E728-44F4-B852-EB526615B051}">
      <dgm:prSet/>
      <dgm:spPr/>
      <dgm:t>
        <a:bodyPr/>
        <a:lstStyle/>
        <a:p>
          <a:pPr algn="ctr"/>
          <a:endParaRPr lang="tr-TR"/>
        </a:p>
      </dgm:t>
    </dgm:pt>
    <dgm:pt modelId="{15EEBBBA-BF9A-4D6C-B178-6A6D0B3B490D}" type="sibTrans" cxnId="{ED608310-E728-44F4-B852-EB526615B051}">
      <dgm:prSet/>
      <dgm:spPr/>
      <dgm:t>
        <a:bodyPr/>
        <a:lstStyle/>
        <a:p>
          <a:pPr algn="ctr"/>
          <a:endParaRPr lang="tr-TR"/>
        </a:p>
      </dgm:t>
    </dgm:pt>
    <dgm:pt modelId="{9095AB11-75A2-47A7-AAA0-BC19A5C0E578}">
      <dgm:prSet/>
      <dgm:spPr/>
      <dgm:t>
        <a:bodyPr/>
        <a:lstStyle/>
        <a:p>
          <a:pPr algn="ctr"/>
          <a:r>
            <a:rPr lang="tr-TR" b="1"/>
            <a:t>Eşgüdüm</a:t>
          </a:r>
        </a:p>
      </dgm:t>
    </dgm:pt>
    <dgm:pt modelId="{A5F374B3-B18E-436E-9A9A-5859D8305800}" type="parTrans" cxnId="{07B4ADEF-EF0C-47B2-8B04-6937C57F44C1}">
      <dgm:prSet/>
      <dgm:spPr/>
      <dgm:t>
        <a:bodyPr/>
        <a:lstStyle/>
        <a:p>
          <a:pPr algn="ctr"/>
          <a:endParaRPr lang="tr-TR"/>
        </a:p>
      </dgm:t>
    </dgm:pt>
    <dgm:pt modelId="{32B6A265-B774-4200-B304-2B14BB85FB1D}" type="sibTrans" cxnId="{07B4ADEF-EF0C-47B2-8B04-6937C57F44C1}">
      <dgm:prSet/>
      <dgm:spPr/>
      <dgm:t>
        <a:bodyPr/>
        <a:lstStyle/>
        <a:p>
          <a:pPr algn="ctr"/>
          <a:endParaRPr lang="tr-TR"/>
        </a:p>
      </dgm:t>
    </dgm:pt>
    <dgm:pt modelId="{8743ED25-A65B-4B9A-8F02-5C35340D2041}">
      <dgm:prSet/>
      <dgm:spPr/>
      <dgm:t>
        <a:bodyPr/>
        <a:lstStyle/>
        <a:p>
          <a:pPr algn="ctr"/>
          <a:r>
            <a:rPr lang="tr-TR" b="1"/>
            <a:t>Kontrol</a:t>
          </a:r>
        </a:p>
      </dgm:t>
    </dgm:pt>
    <dgm:pt modelId="{BCB067E4-0C3A-4493-A347-07E8A32A912E}" type="parTrans" cxnId="{7DC3582C-7F3B-4870-83B5-F3114A58CA60}">
      <dgm:prSet/>
      <dgm:spPr/>
      <dgm:t>
        <a:bodyPr/>
        <a:lstStyle/>
        <a:p>
          <a:pPr algn="ctr"/>
          <a:endParaRPr lang="tr-TR"/>
        </a:p>
      </dgm:t>
    </dgm:pt>
    <dgm:pt modelId="{91A212A3-95E7-48E9-BE43-FEC2A345BE45}" type="sibTrans" cxnId="{7DC3582C-7F3B-4870-83B5-F3114A58CA60}">
      <dgm:prSet/>
      <dgm:spPr/>
      <dgm:t>
        <a:bodyPr/>
        <a:lstStyle/>
        <a:p>
          <a:pPr algn="ctr"/>
          <a:endParaRPr lang="tr-TR"/>
        </a:p>
      </dgm:t>
    </dgm:pt>
    <dgm:pt modelId="{91C5CCBE-3396-45F4-9345-6928DE504EAB}" type="pres">
      <dgm:prSet presAssocID="{65D7516F-FBB8-4EE9-813F-EDE683D936E4}" presName="Name0" presStyleCnt="0">
        <dgm:presLayoutVars>
          <dgm:dir/>
          <dgm:resizeHandles val="exact"/>
        </dgm:presLayoutVars>
      </dgm:prSet>
      <dgm:spPr/>
    </dgm:pt>
    <dgm:pt modelId="{3819E081-771C-4503-89B9-73EC9C2BDB39}" type="pres">
      <dgm:prSet presAssocID="{F1A41BAE-BE04-41A7-8C72-71CD3F82B2BD}" presName="parTxOnly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38A19271-DADC-4AC2-B6B5-D26B8090880A}" type="pres">
      <dgm:prSet presAssocID="{25293108-54D4-4ED2-A804-3C2C25AF086E}" presName="parSpace" presStyleCnt="0"/>
      <dgm:spPr/>
    </dgm:pt>
    <dgm:pt modelId="{6207217D-0BDF-427E-88C5-19F21D6A7260}" type="pres">
      <dgm:prSet presAssocID="{650284A4-C77F-459F-8FE7-25E5B7B17ACB}" presName="parTxOnly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90F11273-1391-48EE-B395-AB71DF52AE3D}" type="pres">
      <dgm:prSet presAssocID="{99CFD741-0550-4A5A-833A-CED95EDB1CE7}" presName="parSpace" presStyleCnt="0"/>
      <dgm:spPr/>
    </dgm:pt>
    <dgm:pt modelId="{20D08674-D176-4E5C-9137-3259BDC50EF9}" type="pres">
      <dgm:prSet presAssocID="{E117AC0A-00FC-41FC-BDA2-17B71911F697}" presName="parTxOnly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E70541F-002D-4080-8C6B-CF822317EAB5}" type="pres">
      <dgm:prSet presAssocID="{15EEBBBA-BF9A-4D6C-B178-6A6D0B3B490D}" presName="parSpace" presStyleCnt="0"/>
      <dgm:spPr/>
    </dgm:pt>
    <dgm:pt modelId="{E83B282E-1C4E-4004-A687-36440E409B3F}" type="pres">
      <dgm:prSet presAssocID="{9095AB11-75A2-47A7-AAA0-BC19A5C0E578}" presName="parTxOnly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E4850809-5681-49DD-A960-71F8AFE1BAB5}" type="pres">
      <dgm:prSet presAssocID="{32B6A265-B774-4200-B304-2B14BB85FB1D}" presName="parSpace" presStyleCnt="0"/>
      <dgm:spPr/>
    </dgm:pt>
    <dgm:pt modelId="{46D2A12F-0B18-40D2-8268-98D74C27F705}" type="pres">
      <dgm:prSet presAssocID="{8743ED25-A65B-4B9A-8F02-5C35340D2041}" presName="parTxOnly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</dgm:ptLst>
  <dgm:cxnLst>
    <dgm:cxn modelId="{ECDCF757-B6CD-4282-BD43-FA1855D97B47}" type="presOf" srcId="{9095AB11-75A2-47A7-AAA0-BC19A5C0E578}" destId="{E83B282E-1C4E-4004-A687-36440E409B3F}" srcOrd="0" destOrd="0" presId="urn:microsoft.com/office/officeart/2005/8/layout/hChevron3"/>
    <dgm:cxn modelId="{ED608310-E728-44F4-B852-EB526615B051}" srcId="{65D7516F-FBB8-4EE9-813F-EDE683D936E4}" destId="{E117AC0A-00FC-41FC-BDA2-17B71911F697}" srcOrd="2" destOrd="0" parTransId="{A33FC8D7-E822-436A-8224-B07D99506990}" sibTransId="{15EEBBBA-BF9A-4D6C-B178-6A6D0B3B490D}"/>
    <dgm:cxn modelId="{3396A2B4-A83B-4FD5-B6D2-F64C591F1814}" type="presOf" srcId="{E117AC0A-00FC-41FC-BDA2-17B71911F697}" destId="{20D08674-D176-4E5C-9137-3259BDC50EF9}" srcOrd="0" destOrd="0" presId="urn:microsoft.com/office/officeart/2005/8/layout/hChevron3"/>
    <dgm:cxn modelId="{A82A1BA6-D1D0-41DC-9565-25753E13F4C2}" type="presOf" srcId="{65D7516F-FBB8-4EE9-813F-EDE683D936E4}" destId="{91C5CCBE-3396-45F4-9345-6928DE504EAB}" srcOrd="0" destOrd="0" presId="urn:microsoft.com/office/officeart/2005/8/layout/hChevron3"/>
    <dgm:cxn modelId="{5E6ED818-16D3-489C-84C2-333D5E5A97E7}" type="presOf" srcId="{F1A41BAE-BE04-41A7-8C72-71CD3F82B2BD}" destId="{3819E081-771C-4503-89B9-73EC9C2BDB39}" srcOrd="0" destOrd="0" presId="urn:microsoft.com/office/officeart/2005/8/layout/hChevron3"/>
    <dgm:cxn modelId="{3DE02C4F-8837-491F-B8DB-F52FAF36C41C}" srcId="{65D7516F-FBB8-4EE9-813F-EDE683D936E4}" destId="{F1A41BAE-BE04-41A7-8C72-71CD3F82B2BD}" srcOrd="0" destOrd="0" parTransId="{20A64437-10DC-4EB9-BBD0-B48827917576}" sibTransId="{25293108-54D4-4ED2-A804-3C2C25AF086E}"/>
    <dgm:cxn modelId="{804718FB-4D11-45D2-91F6-719078FE25C1}" srcId="{65D7516F-FBB8-4EE9-813F-EDE683D936E4}" destId="{650284A4-C77F-459F-8FE7-25E5B7B17ACB}" srcOrd="1" destOrd="0" parTransId="{7E648234-78C6-470A-8F35-1FAD1F8C9673}" sibTransId="{99CFD741-0550-4A5A-833A-CED95EDB1CE7}"/>
    <dgm:cxn modelId="{F8EA9D34-83F3-4948-A38F-2B22E66B5500}" type="presOf" srcId="{8743ED25-A65B-4B9A-8F02-5C35340D2041}" destId="{46D2A12F-0B18-40D2-8268-98D74C27F705}" srcOrd="0" destOrd="0" presId="urn:microsoft.com/office/officeart/2005/8/layout/hChevron3"/>
    <dgm:cxn modelId="{3C74297E-2984-4E7B-BD07-7830689FC1E9}" type="presOf" srcId="{650284A4-C77F-459F-8FE7-25E5B7B17ACB}" destId="{6207217D-0BDF-427E-88C5-19F21D6A7260}" srcOrd="0" destOrd="0" presId="urn:microsoft.com/office/officeart/2005/8/layout/hChevron3"/>
    <dgm:cxn modelId="{7DC3582C-7F3B-4870-83B5-F3114A58CA60}" srcId="{65D7516F-FBB8-4EE9-813F-EDE683D936E4}" destId="{8743ED25-A65B-4B9A-8F02-5C35340D2041}" srcOrd="4" destOrd="0" parTransId="{BCB067E4-0C3A-4493-A347-07E8A32A912E}" sibTransId="{91A212A3-95E7-48E9-BE43-FEC2A345BE45}"/>
    <dgm:cxn modelId="{07B4ADEF-EF0C-47B2-8B04-6937C57F44C1}" srcId="{65D7516F-FBB8-4EE9-813F-EDE683D936E4}" destId="{9095AB11-75A2-47A7-AAA0-BC19A5C0E578}" srcOrd="3" destOrd="0" parTransId="{A5F374B3-B18E-436E-9A9A-5859D8305800}" sibTransId="{32B6A265-B774-4200-B304-2B14BB85FB1D}"/>
    <dgm:cxn modelId="{E95C92D1-862A-4A47-8C5C-A43D3D7ABC81}" type="presParOf" srcId="{91C5CCBE-3396-45F4-9345-6928DE504EAB}" destId="{3819E081-771C-4503-89B9-73EC9C2BDB39}" srcOrd="0" destOrd="0" presId="urn:microsoft.com/office/officeart/2005/8/layout/hChevron3"/>
    <dgm:cxn modelId="{62CD2B0C-E857-4D5A-BBB5-706464FC5481}" type="presParOf" srcId="{91C5CCBE-3396-45F4-9345-6928DE504EAB}" destId="{38A19271-DADC-4AC2-B6B5-D26B8090880A}" srcOrd="1" destOrd="0" presId="urn:microsoft.com/office/officeart/2005/8/layout/hChevron3"/>
    <dgm:cxn modelId="{411A17AE-AC1A-4602-8100-44556D5BCEC3}" type="presParOf" srcId="{91C5CCBE-3396-45F4-9345-6928DE504EAB}" destId="{6207217D-0BDF-427E-88C5-19F21D6A7260}" srcOrd="2" destOrd="0" presId="urn:microsoft.com/office/officeart/2005/8/layout/hChevron3"/>
    <dgm:cxn modelId="{A96A83AD-49B0-4B79-AAAF-8D8D148AC1E5}" type="presParOf" srcId="{91C5CCBE-3396-45F4-9345-6928DE504EAB}" destId="{90F11273-1391-48EE-B395-AB71DF52AE3D}" srcOrd="3" destOrd="0" presId="urn:microsoft.com/office/officeart/2005/8/layout/hChevron3"/>
    <dgm:cxn modelId="{B322D14D-DEA4-42F5-B2E1-9383625C1407}" type="presParOf" srcId="{91C5CCBE-3396-45F4-9345-6928DE504EAB}" destId="{20D08674-D176-4E5C-9137-3259BDC50EF9}" srcOrd="4" destOrd="0" presId="urn:microsoft.com/office/officeart/2005/8/layout/hChevron3"/>
    <dgm:cxn modelId="{0469D04D-FCFE-487A-9C55-7CE63F761DEA}" type="presParOf" srcId="{91C5CCBE-3396-45F4-9345-6928DE504EAB}" destId="{4E70541F-002D-4080-8C6B-CF822317EAB5}" srcOrd="5" destOrd="0" presId="urn:microsoft.com/office/officeart/2005/8/layout/hChevron3"/>
    <dgm:cxn modelId="{2D421B64-2992-47EB-8549-C127F590C396}" type="presParOf" srcId="{91C5CCBE-3396-45F4-9345-6928DE504EAB}" destId="{E83B282E-1C4E-4004-A687-36440E409B3F}" srcOrd="6" destOrd="0" presId="urn:microsoft.com/office/officeart/2005/8/layout/hChevron3"/>
    <dgm:cxn modelId="{2A020A7F-DA76-4DA0-9FC4-DEC9925845D4}" type="presParOf" srcId="{91C5CCBE-3396-45F4-9345-6928DE504EAB}" destId="{E4850809-5681-49DD-A960-71F8AFE1BAB5}" srcOrd="7" destOrd="0" presId="urn:microsoft.com/office/officeart/2005/8/layout/hChevron3"/>
    <dgm:cxn modelId="{90F7AAA8-FCE9-48B2-9931-184090B330AE}" type="presParOf" srcId="{91C5CCBE-3396-45F4-9345-6928DE504EAB}" destId="{46D2A12F-0B18-40D2-8268-98D74C27F705}" srcOrd="8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488BBD2-7E76-4833-B2C4-4E026E2B584D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6479451F-AA06-453B-ABCE-DE8FC326FB7B}">
      <dgm:prSet phldrT="[Metin]"/>
      <dgm:spPr/>
      <dgm:t>
        <a:bodyPr/>
        <a:lstStyle/>
        <a:p>
          <a:r>
            <a:rPr lang="tr-TR"/>
            <a:t>POSDCORB</a:t>
          </a:r>
        </a:p>
      </dgm:t>
    </dgm:pt>
    <dgm:pt modelId="{29F9E89C-4950-4275-87B8-B1F6758FD234}" type="parTrans" cxnId="{B1C798A7-A7D0-4BC4-AB2F-AEACAE1685FF}">
      <dgm:prSet/>
      <dgm:spPr/>
      <dgm:t>
        <a:bodyPr/>
        <a:lstStyle/>
        <a:p>
          <a:endParaRPr lang="tr-TR"/>
        </a:p>
      </dgm:t>
    </dgm:pt>
    <dgm:pt modelId="{9A942D85-F999-4259-880A-FC26848CAC66}" type="sibTrans" cxnId="{B1C798A7-A7D0-4BC4-AB2F-AEACAE1685FF}">
      <dgm:prSet/>
      <dgm:spPr/>
      <dgm:t>
        <a:bodyPr/>
        <a:lstStyle/>
        <a:p>
          <a:endParaRPr lang="tr-TR"/>
        </a:p>
      </dgm:t>
    </dgm:pt>
    <dgm:pt modelId="{481A622D-F604-408C-901D-64ACD5512A23}">
      <dgm:prSet phldrT="[Metin]" custT="1"/>
      <dgm:spPr/>
      <dgm:t>
        <a:bodyPr/>
        <a:lstStyle/>
        <a:p>
          <a:r>
            <a:rPr lang="tr-TR" sz="1100" b="1"/>
            <a:t>P</a:t>
          </a:r>
          <a:r>
            <a:rPr lang="tr-TR" sz="1100"/>
            <a:t>lanning (Plânlama)</a:t>
          </a:r>
        </a:p>
      </dgm:t>
    </dgm:pt>
    <dgm:pt modelId="{A23FE30F-9172-4CC1-88E1-AC64CEEDADE0}" type="parTrans" cxnId="{9744EDBA-C5C9-4135-9637-EE59BF395FC4}">
      <dgm:prSet/>
      <dgm:spPr/>
      <dgm:t>
        <a:bodyPr/>
        <a:lstStyle/>
        <a:p>
          <a:endParaRPr lang="tr-TR"/>
        </a:p>
      </dgm:t>
    </dgm:pt>
    <dgm:pt modelId="{01E7A618-3673-4FF3-B327-77A01F2BFBFA}" type="sibTrans" cxnId="{9744EDBA-C5C9-4135-9637-EE59BF395FC4}">
      <dgm:prSet/>
      <dgm:spPr/>
      <dgm:t>
        <a:bodyPr/>
        <a:lstStyle/>
        <a:p>
          <a:endParaRPr lang="tr-TR"/>
        </a:p>
      </dgm:t>
    </dgm:pt>
    <dgm:pt modelId="{B1C3F851-FBE0-4FC5-AD1A-41F792D5B772}">
      <dgm:prSet phldrT="[Metin]" custT="1"/>
      <dgm:spPr/>
      <dgm:t>
        <a:bodyPr/>
        <a:lstStyle/>
        <a:p>
          <a:r>
            <a:rPr lang="tr-TR" sz="1100" b="1"/>
            <a:t>O</a:t>
          </a:r>
          <a:r>
            <a:rPr lang="tr-TR" sz="1100"/>
            <a:t>rganizing (Örgütleme)</a:t>
          </a:r>
        </a:p>
      </dgm:t>
    </dgm:pt>
    <dgm:pt modelId="{737BE29D-9E86-4C6A-A9A5-866D027E3ADA}" type="parTrans" cxnId="{C1AA979F-1E90-45E5-A82E-8D65D91115BB}">
      <dgm:prSet/>
      <dgm:spPr/>
      <dgm:t>
        <a:bodyPr/>
        <a:lstStyle/>
        <a:p>
          <a:endParaRPr lang="tr-TR"/>
        </a:p>
      </dgm:t>
    </dgm:pt>
    <dgm:pt modelId="{2EB227B6-AF5C-45BC-81F1-E0191E652753}" type="sibTrans" cxnId="{C1AA979F-1E90-45E5-A82E-8D65D91115BB}">
      <dgm:prSet/>
      <dgm:spPr/>
      <dgm:t>
        <a:bodyPr/>
        <a:lstStyle/>
        <a:p>
          <a:endParaRPr lang="tr-TR"/>
        </a:p>
      </dgm:t>
    </dgm:pt>
    <dgm:pt modelId="{3DE7F5FC-95FA-400F-BA15-B33E45484AE6}">
      <dgm:prSet phldrT="[Metin]" custT="1"/>
      <dgm:spPr/>
      <dgm:t>
        <a:bodyPr/>
        <a:lstStyle/>
        <a:p>
          <a:r>
            <a:rPr lang="tr-TR" sz="1100" b="1"/>
            <a:t>R</a:t>
          </a:r>
          <a:r>
            <a:rPr lang="tr-TR" sz="1100"/>
            <a:t>eporting (Raporlama)</a:t>
          </a:r>
        </a:p>
      </dgm:t>
    </dgm:pt>
    <dgm:pt modelId="{85E57AA6-6504-487F-81C4-AA48F36E71BA}" type="parTrans" cxnId="{294EDCB7-7EED-451A-BC2A-5F899915DA5D}">
      <dgm:prSet/>
      <dgm:spPr/>
      <dgm:t>
        <a:bodyPr/>
        <a:lstStyle/>
        <a:p>
          <a:endParaRPr lang="tr-TR"/>
        </a:p>
      </dgm:t>
    </dgm:pt>
    <dgm:pt modelId="{D7471576-C02D-48D7-957A-90C111811270}" type="sibTrans" cxnId="{294EDCB7-7EED-451A-BC2A-5F899915DA5D}">
      <dgm:prSet/>
      <dgm:spPr/>
      <dgm:t>
        <a:bodyPr/>
        <a:lstStyle/>
        <a:p>
          <a:endParaRPr lang="tr-TR"/>
        </a:p>
      </dgm:t>
    </dgm:pt>
    <dgm:pt modelId="{7B2DFCDD-E8F9-48C3-8149-C5F9B9C1B590}">
      <dgm:prSet phldrT="[Metin]" custT="1"/>
      <dgm:spPr/>
      <dgm:t>
        <a:bodyPr/>
        <a:lstStyle/>
        <a:p>
          <a:r>
            <a:rPr lang="tr-TR" sz="1100" b="1"/>
            <a:t>B</a:t>
          </a:r>
          <a:r>
            <a:rPr lang="tr-TR" sz="1100"/>
            <a:t>udgetting (Bütçeleme)</a:t>
          </a:r>
        </a:p>
      </dgm:t>
    </dgm:pt>
    <dgm:pt modelId="{B5A5DDF0-1EE7-4E62-A9C8-9820B1BF2170}" type="parTrans" cxnId="{83B23D93-8FBF-4944-8DA4-FCFC050555C2}">
      <dgm:prSet/>
      <dgm:spPr/>
      <dgm:t>
        <a:bodyPr/>
        <a:lstStyle/>
        <a:p>
          <a:endParaRPr lang="tr-TR"/>
        </a:p>
      </dgm:t>
    </dgm:pt>
    <dgm:pt modelId="{2114E69B-99AC-4FC8-B3E9-05AF6B1D36F6}" type="sibTrans" cxnId="{83B23D93-8FBF-4944-8DA4-FCFC050555C2}">
      <dgm:prSet/>
      <dgm:spPr/>
      <dgm:t>
        <a:bodyPr/>
        <a:lstStyle/>
        <a:p>
          <a:endParaRPr lang="tr-TR"/>
        </a:p>
      </dgm:t>
    </dgm:pt>
    <dgm:pt modelId="{3921424D-DD6E-4D03-8B97-7AEC937110F0}">
      <dgm:prSet custT="1"/>
      <dgm:spPr/>
      <dgm:t>
        <a:bodyPr/>
        <a:lstStyle/>
        <a:p>
          <a:r>
            <a:rPr lang="tr-TR" sz="1100" b="1"/>
            <a:t>S</a:t>
          </a:r>
          <a:r>
            <a:rPr lang="tr-TR" sz="1100"/>
            <a:t>taffing (Personel Alma)</a:t>
          </a:r>
        </a:p>
      </dgm:t>
    </dgm:pt>
    <dgm:pt modelId="{8C785191-E1F1-4600-8736-30EE7CF25CD6}" type="parTrans" cxnId="{E7B7E179-0C59-46EE-88D0-2FFF40E724D0}">
      <dgm:prSet/>
      <dgm:spPr/>
      <dgm:t>
        <a:bodyPr/>
        <a:lstStyle/>
        <a:p>
          <a:endParaRPr lang="tr-TR"/>
        </a:p>
      </dgm:t>
    </dgm:pt>
    <dgm:pt modelId="{E6194867-BFC6-4256-AB71-5E887AE96372}" type="sibTrans" cxnId="{E7B7E179-0C59-46EE-88D0-2FFF40E724D0}">
      <dgm:prSet/>
      <dgm:spPr/>
      <dgm:t>
        <a:bodyPr/>
        <a:lstStyle/>
        <a:p>
          <a:endParaRPr lang="tr-TR"/>
        </a:p>
      </dgm:t>
    </dgm:pt>
    <dgm:pt modelId="{489C70CE-5509-42A1-BCCB-52A7F1BB30D6}">
      <dgm:prSet custT="1"/>
      <dgm:spPr/>
      <dgm:t>
        <a:bodyPr/>
        <a:lstStyle/>
        <a:p>
          <a:r>
            <a:rPr lang="tr-TR" sz="1100" b="1"/>
            <a:t>D</a:t>
          </a:r>
          <a:r>
            <a:rPr lang="tr-TR" sz="1100"/>
            <a:t>irecting (Yürütme)</a:t>
          </a:r>
        </a:p>
      </dgm:t>
    </dgm:pt>
    <dgm:pt modelId="{5D5F883E-2D9F-423D-918F-FCD021E6DB1D}" type="parTrans" cxnId="{A0ADEC1C-F89C-47A6-860D-DD1E08179FE7}">
      <dgm:prSet/>
      <dgm:spPr/>
      <dgm:t>
        <a:bodyPr/>
        <a:lstStyle/>
        <a:p>
          <a:endParaRPr lang="tr-TR"/>
        </a:p>
      </dgm:t>
    </dgm:pt>
    <dgm:pt modelId="{3AF2F225-C4CF-4966-86E1-EEB1FFE5C13D}" type="sibTrans" cxnId="{A0ADEC1C-F89C-47A6-860D-DD1E08179FE7}">
      <dgm:prSet/>
      <dgm:spPr/>
      <dgm:t>
        <a:bodyPr/>
        <a:lstStyle/>
        <a:p>
          <a:endParaRPr lang="tr-TR"/>
        </a:p>
      </dgm:t>
    </dgm:pt>
    <dgm:pt modelId="{956F8C84-BE80-4F58-A2B7-307D1B2C3C4B}">
      <dgm:prSet custT="1"/>
      <dgm:spPr/>
      <dgm:t>
        <a:bodyPr/>
        <a:lstStyle/>
        <a:p>
          <a:r>
            <a:rPr lang="tr-TR" sz="1100" b="1"/>
            <a:t>CO</a:t>
          </a:r>
          <a:r>
            <a:rPr lang="tr-TR" sz="1100"/>
            <a:t>ordinating (Eşgüdüm)</a:t>
          </a:r>
        </a:p>
      </dgm:t>
    </dgm:pt>
    <dgm:pt modelId="{DC770A92-0AA4-44DC-9C7D-3CEFEDC27A66}" type="parTrans" cxnId="{A389189B-456B-40B4-BF32-E10B3662510E}">
      <dgm:prSet/>
      <dgm:spPr/>
      <dgm:t>
        <a:bodyPr/>
        <a:lstStyle/>
        <a:p>
          <a:endParaRPr lang="tr-TR"/>
        </a:p>
      </dgm:t>
    </dgm:pt>
    <dgm:pt modelId="{AEAAD205-1DA6-4936-A506-03E9C628B14E}" type="sibTrans" cxnId="{A389189B-456B-40B4-BF32-E10B3662510E}">
      <dgm:prSet/>
      <dgm:spPr/>
      <dgm:t>
        <a:bodyPr/>
        <a:lstStyle/>
        <a:p>
          <a:endParaRPr lang="tr-TR"/>
        </a:p>
      </dgm:t>
    </dgm:pt>
    <dgm:pt modelId="{A3C198AD-51C2-4636-8049-4608D0FCCF2A}" type="pres">
      <dgm:prSet presAssocID="{F488BBD2-7E76-4833-B2C4-4E026E2B584D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tr-TR"/>
        </a:p>
      </dgm:t>
    </dgm:pt>
    <dgm:pt modelId="{918E0551-E78C-41CE-86E5-515F3A456FC9}" type="pres">
      <dgm:prSet presAssocID="{6479451F-AA06-453B-ABCE-DE8FC326FB7B}" presName="centerShape" presStyleLbl="node0" presStyleIdx="0" presStyleCnt="1" custScaleX="128476"/>
      <dgm:spPr/>
      <dgm:t>
        <a:bodyPr/>
        <a:lstStyle/>
        <a:p>
          <a:endParaRPr lang="tr-TR"/>
        </a:p>
      </dgm:t>
    </dgm:pt>
    <dgm:pt modelId="{A22636FB-D556-45AD-A925-183888789A39}" type="pres">
      <dgm:prSet presAssocID="{481A622D-F604-408C-901D-64ACD5512A23}" presName="node" presStyleLbl="node1" presStyleIdx="0" presStyleCnt="7" custScaleX="136393" custScaleY="11184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C0087D1-59B6-4C38-8589-F863CB613CFB}" type="pres">
      <dgm:prSet presAssocID="{481A622D-F604-408C-901D-64ACD5512A23}" presName="dummy" presStyleCnt="0"/>
      <dgm:spPr/>
    </dgm:pt>
    <dgm:pt modelId="{E86296C4-B431-4C7F-9040-2DF0EC64C3D8}" type="pres">
      <dgm:prSet presAssocID="{01E7A618-3673-4FF3-B327-77A01F2BFBFA}" presName="sibTrans" presStyleLbl="sibTrans2D1" presStyleIdx="0" presStyleCnt="7"/>
      <dgm:spPr/>
      <dgm:t>
        <a:bodyPr/>
        <a:lstStyle/>
        <a:p>
          <a:endParaRPr lang="tr-TR"/>
        </a:p>
      </dgm:t>
    </dgm:pt>
    <dgm:pt modelId="{5C56E0D5-63A2-4DA4-B877-CC92B448255E}" type="pres">
      <dgm:prSet presAssocID="{B1C3F851-FBE0-4FC5-AD1A-41F792D5B772}" presName="node" presStyleLbl="node1" presStyleIdx="1" presStyleCnt="7" custScaleX="142780" custScaleY="113203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5F0E4EBE-780B-4712-A730-E5FC932497E3}" type="pres">
      <dgm:prSet presAssocID="{B1C3F851-FBE0-4FC5-AD1A-41F792D5B772}" presName="dummy" presStyleCnt="0"/>
      <dgm:spPr/>
    </dgm:pt>
    <dgm:pt modelId="{5F2751B3-3A85-4EB7-ACBA-93B7C215C11C}" type="pres">
      <dgm:prSet presAssocID="{2EB227B6-AF5C-45BC-81F1-E0191E652753}" presName="sibTrans" presStyleLbl="sibTrans2D1" presStyleIdx="1" presStyleCnt="7"/>
      <dgm:spPr/>
      <dgm:t>
        <a:bodyPr/>
        <a:lstStyle/>
        <a:p>
          <a:endParaRPr lang="tr-TR"/>
        </a:p>
      </dgm:t>
    </dgm:pt>
    <dgm:pt modelId="{4830A395-8EB9-4B31-A429-E6CF89611D1D}" type="pres">
      <dgm:prSet presAssocID="{3921424D-DD6E-4D03-8B97-7AEC937110F0}" presName="node" presStyleLbl="node1" presStyleIdx="2" presStyleCnt="7" custScaleX="143392" custScaleY="111612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8F51F1F-0317-4F1C-A2CB-474E2A65F6E9}" type="pres">
      <dgm:prSet presAssocID="{3921424D-DD6E-4D03-8B97-7AEC937110F0}" presName="dummy" presStyleCnt="0"/>
      <dgm:spPr/>
    </dgm:pt>
    <dgm:pt modelId="{D83009FD-CDEE-42A9-BC59-D74EAA43DB83}" type="pres">
      <dgm:prSet presAssocID="{E6194867-BFC6-4256-AB71-5E887AE96372}" presName="sibTrans" presStyleLbl="sibTrans2D1" presStyleIdx="2" presStyleCnt="7"/>
      <dgm:spPr/>
      <dgm:t>
        <a:bodyPr/>
        <a:lstStyle/>
        <a:p>
          <a:endParaRPr lang="tr-TR"/>
        </a:p>
      </dgm:t>
    </dgm:pt>
    <dgm:pt modelId="{FFBD3826-3C6C-4E72-87B9-5D41ED13518F}" type="pres">
      <dgm:prSet presAssocID="{489C70CE-5509-42A1-BCCB-52A7F1BB30D6}" presName="node" presStyleLbl="node1" presStyleIdx="3" presStyleCnt="7" custScaleX="153934" custScaleY="122214" custRadScaleRad="99198" custRadScaleInc="-1282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F96A8BFA-B5ED-4FA3-BA12-07F71B402ABB}" type="pres">
      <dgm:prSet presAssocID="{489C70CE-5509-42A1-BCCB-52A7F1BB30D6}" presName="dummy" presStyleCnt="0"/>
      <dgm:spPr/>
    </dgm:pt>
    <dgm:pt modelId="{BE7CE313-792F-45D4-AAC2-9E642F92F013}" type="pres">
      <dgm:prSet presAssocID="{3AF2F225-C4CF-4966-86E1-EEB1FFE5C13D}" presName="sibTrans" presStyleLbl="sibTrans2D1" presStyleIdx="3" presStyleCnt="7"/>
      <dgm:spPr/>
      <dgm:t>
        <a:bodyPr/>
        <a:lstStyle/>
        <a:p>
          <a:endParaRPr lang="tr-TR"/>
        </a:p>
      </dgm:t>
    </dgm:pt>
    <dgm:pt modelId="{D364FFC7-42CA-4D5C-91B5-DB0BC1D01D6B}" type="pres">
      <dgm:prSet presAssocID="{956F8C84-BE80-4F58-A2B7-307D1B2C3C4B}" presName="node" presStyleLbl="node1" presStyleIdx="4" presStyleCnt="7" custScaleX="159481" custScaleY="122213" custRadScaleRad="99198" custRadScaleInc="12827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42278C84-3BE9-410C-A326-B103D33EA506}" type="pres">
      <dgm:prSet presAssocID="{956F8C84-BE80-4F58-A2B7-307D1B2C3C4B}" presName="dummy" presStyleCnt="0"/>
      <dgm:spPr/>
    </dgm:pt>
    <dgm:pt modelId="{0A1B8FA1-2224-487F-95FF-E1FD8B9F0366}" type="pres">
      <dgm:prSet presAssocID="{AEAAD205-1DA6-4936-A506-03E9C628B14E}" presName="sibTrans" presStyleLbl="sibTrans2D1" presStyleIdx="4" presStyleCnt="7"/>
      <dgm:spPr/>
      <dgm:t>
        <a:bodyPr/>
        <a:lstStyle/>
        <a:p>
          <a:endParaRPr lang="tr-TR"/>
        </a:p>
      </dgm:t>
    </dgm:pt>
    <dgm:pt modelId="{A478FDEB-0E13-402B-BC35-032B42C03ABB}" type="pres">
      <dgm:prSet presAssocID="{3DE7F5FC-95FA-400F-BA15-B33E45484AE6}" presName="node" presStyleLbl="node1" presStyleIdx="5" presStyleCnt="7" custScaleX="155719" custScaleY="11387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BFE6C25-3A43-4CDA-870A-1D6A9E72F683}" type="pres">
      <dgm:prSet presAssocID="{3DE7F5FC-95FA-400F-BA15-B33E45484AE6}" presName="dummy" presStyleCnt="0"/>
      <dgm:spPr/>
    </dgm:pt>
    <dgm:pt modelId="{76DEEFBF-66CE-416F-9F55-46FD4076FA64}" type="pres">
      <dgm:prSet presAssocID="{D7471576-C02D-48D7-957A-90C111811270}" presName="sibTrans" presStyleLbl="sibTrans2D1" presStyleIdx="5" presStyleCnt="7"/>
      <dgm:spPr/>
      <dgm:t>
        <a:bodyPr/>
        <a:lstStyle/>
        <a:p>
          <a:endParaRPr lang="tr-TR"/>
        </a:p>
      </dgm:t>
    </dgm:pt>
    <dgm:pt modelId="{D551AC99-3A27-4F80-9BFF-4A2167A68BAF}" type="pres">
      <dgm:prSet presAssocID="{7B2DFCDD-E8F9-48C3-8149-C5F9B9C1B590}" presName="node" presStyleLbl="node1" presStyleIdx="6" presStyleCnt="7" custScaleX="147294" custScaleY="122054">
        <dgm:presLayoutVars>
          <dgm:bulletEnabled val="1"/>
        </dgm:presLayoutVars>
      </dgm:prSet>
      <dgm:spPr/>
      <dgm:t>
        <a:bodyPr/>
        <a:lstStyle/>
        <a:p>
          <a:endParaRPr lang="tr-TR"/>
        </a:p>
      </dgm:t>
    </dgm:pt>
    <dgm:pt modelId="{7963F49D-CC17-47E6-84E9-CBD9142D18A7}" type="pres">
      <dgm:prSet presAssocID="{7B2DFCDD-E8F9-48C3-8149-C5F9B9C1B590}" presName="dummy" presStyleCnt="0"/>
      <dgm:spPr/>
    </dgm:pt>
    <dgm:pt modelId="{4D9FDACD-BF55-4628-B328-BEBB2008DA05}" type="pres">
      <dgm:prSet presAssocID="{2114E69B-99AC-4FC8-B3E9-05AF6B1D36F6}" presName="sibTrans" presStyleLbl="sibTrans2D1" presStyleIdx="6" presStyleCnt="7"/>
      <dgm:spPr/>
      <dgm:t>
        <a:bodyPr/>
        <a:lstStyle/>
        <a:p>
          <a:endParaRPr lang="tr-TR"/>
        </a:p>
      </dgm:t>
    </dgm:pt>
  </dgm:ptLst>
  <dgm:cxnLst>
    <dgm:cxn modelId="{6A285FE8-ED0C-4B2C-81A1-A9597B2DDF49}" type="presOf" srcId="{F488BBD2-7E76-4833-B2C4-4E026E2B584D}" destId="{A3C198AD-51C2-4636-8049-4608D0FCCF2A}" srcOrd="0" destOrd="0" presId="urn:microsoft.com/office/officeart/2005/8/layout/radial6"/>
    <dgm:cxn modelId="{A9BB3283-7650-463A-B57C-BE38B79755FF}" type="presOf" srcId="{B1C3F851-FBE0-4FC5-AD1A-41F792D5B772}" destId="{5C56E0D5-63A2-4DA4-B877-CC92B448255E}" srcOrd="0" destOrd="0" presId="urn:microsoft.com/office/officeart/2005/8/layout/radial6"/>
    <dgm:cxn modelId="{E9780EEC-A11A-4123-878F-D9ECDF5A95E4}" type="presOf" srcId="{481A622D-F604-408C-901D-64ACD5512A23}" destId="{A22636FB-D556-45AD-A925-183888789A39}" srcOrd="0" destOrd="0" presId="urn:microsoft.com/office/officeart/2005/8/layout/radial6"/>
    <dgm:cxn modelId="{B0188E67-134B-4877-B2A2-1BD03765BFDC}" type="presOf" srcId="{D7471576-C02D-48D7-957A-90C111811270}" destId="{76DEEFBF-66CE-416F-9F55-46FD4076FA64}" srcOrd="0" destOrd="0" presId="urn:microsoft.com/office/officeart/2005/8/layout/radial6"/>
    <dgm:cxn modelId="{E87A967D-2189-43AD-BBB6-41C35CE5DEDA}" type="presOf" srcId="{956F8C84-BE80-4F58-A2B7-307D1B2C3C4B}" destId="{D364FFC7-42CA-4D5C-91B5-DB0BC1D01D6B}" srcOrd="0" destOrd="0" presId="urn:microsoft.com/office/officeart/2005/8/layout/radial6"/>
    <dgm:cxn modelId="{A0ADEC1C-F89C-47A6-860D-DD1E08179FE7}" srcId="{6479451F-AA06-453B-ABCE-DE8FC326FB7B}" destId="{489C70CE-5509-42A1-BCCB-52A7F1BB30D6}" srcOrd="3" destOrd="0" parTransId="{5D5F883E-2D9F-423D-918F-FCD021E6DB1D}" sibTransId="{3AF2F225-C4CF-4966-86E1-EEB1FFE5C13D}"/>
    <dgm:cxn modelId="{7C08FD23-805F-43D7-89B8-5EA6F820087C}" type="presOf" srcId="{6479451F-AA06-453B-ABCE-DE8FC326FB7B}" destId="{918E0551-E78C-41CE-86E5-515F3A456FC9}" srcOrd="0" destOrd="0" presId="urn:microsoft.com/office/officeart/2005/8/layout/radial6"/>
    <dgm:cxn modelId="{8F1926F7-0A49-45FA-907F-F93F8D18BAC4}" type="presOf" srcId="{489C70CE-5509-42A1-BCCB-52A7F1BB30D6}" destId="{FFBD3826-3C6C-4E72-87B9-5D41ED13518F}" srcOrd="0" destOrd="0" presId="urn:microsoft.com/office/officeart/2005/8/layout/radial6"/>
    <dgm:cxn modelId="{9744EDBA-C5C9-4135-9637-EE59BF395FC4}" srcId="{6479451F-AA06-453B-ABCE-DE8FC326FB7B}" destId="{481A622D-F604-408C-901D-64ACD5512A23}" srcOrd="0" destOrd="0" parTransId="{A23FE30F-9172-4CC1-88E1-AC64CEEDADE0}" sibTransId="{01E7A618-3673-4FF3-B327-77A01F2BFBFA}"/>
    <dgm:cxn modelId="{4214A695-D709-4BF0-A98B-3F9BE45290D9}" type="presOf" srcId="{7B2DFCDD-E8F9-48C3-8149-C5F9B9C1B590}" destId="{D551AC99-3A27-4F80-9BFF-4A2167A68BAF}" srcOrd="0" destOrd="0" presId="urn:microsoft.com/office/officeart/2005/8/layout/radial6"/>
    <dgm:cxn modelId="{B1C798A7-A7D0-4BC4-AB2F-AEACAE1685FF}" srcId="{F488BBD2-7E76-4833-B2C4-4E026E2B584D}" destId="{6479451F-AA06-453B-ABCE-DE8FC326FB7B}" srcOrd="0" destOrd="0" parTransId="{29F9E89C-4950-4275-87B8-B1F6758FD234}" sibTransId="{9A942D85-F999-4259-880A-FC26848CAC66}"/>
    <dgm:cxn modelId="{E7B7E179-0C59-46EE-88D0-2FFF40E724D0}" srcId="{6479451F-AA06-453B-ABCE-DE8FC326FB7B}" destId="{3921424D-DD6E-4D03-8B97-7AEC937110F0}" srcOrd="2" destOrd="0" parTransId="{8C785191-E1F1-4600-8736-30EE7CF25CD6}" sibTransId="{E6194867-BFC6-4256-AB71-5E887AE96372}"/>
    <dgm:cxn modelId="{79EB23FA-A029-46DC-AA2D-174AD605F426}" type="presOf" srcId="{3AF2F225-C4CF-4966-86E1-EEB1FFE5C13D}" destId="{BE7CE313-792F-45D4-AAC2-9E642F92F013}" srcOrd="0" destOrd="0" presId="urn:microsoft.com/office/officeart/2005/8/layout/radial6"/>
    <dgm:cxn modelId="{C1AA979F-1E90-45E5-A82E-8D65D91115BB}" srcId="{6479451F-AA06-453B-ABCE-DE8FC326FB7B}" destId="{B1C3F851-FBE0-4FC5-AD1A-41F792D5B772}" srcOrd="1" destOrd="0" parTransId="{737BE29D-9E86-4C6A-A9A5-866D027E3ADA}" sibTransId="{2EB227B6-AF5C-45BC-81F1-E0191E652753}"/>
    <dgm:cxn modelId="{83B23D93-8FBF-4944-8DA4-FCFC050555C2}" srcId="{6479451F-AA06-453B-ABCE-DE8FC326FB7B}" destId="{7B2DFCDD-E8F9-48C3-8149-C5F9B9C1B590}" srcOrd="6" destOrd="0" parTransId="{B5A5DDF0-1EE7-4E62-A9C8-9820B1BF2170}" sibTransId="{2114E69B-99AC-4FC8-B3E9-05AF6B1D36F6}"/>
    <dgm:cxn modelId="{903E440C-C385-4A60-AA26-DA1A7A18B9B8}" type="presOf" srcId="{2EB227B6-AF5C-45BC-81F1-E0191E652753}" destId="{5F2751B3-3A85-4EB7-ACBA-93B7C215C11C}" srcOrd="0" destOrd="0" presId="urn:microsoft.com/office/officeart/2005/8/layout/radial6"/>
    <dgm:cxn modelId="{294EDCB7-7EED-451A-BC2A-5F899915DA5D}" srcId="{6479451F-AA06-453B-ABCE-DE8FC326FB7B}" destId="{3DE7F5FC-95FA-400F-BA15-B33E45484AE6}" srcOrd="5" destOrd="0" parTransId="{85E57AA6-6504-487F-81C4-AA48F36E71BA}" sibTransId="{D7471576-C02D-48D7-957A-90C111811270}"/>
    <dgm:cxn modelId="{A72C31BC-FD19-4596-8ACA-36D0DA97FBCF}" type="presOf" srcId="{AEAAD205-1DA6-4936-A506-03E9C628B14E}" destId="{0A1B8FA1-2224-487F-95FF-E1FD8B9F0366}" srcOrd="0" destOrd="0" presId="urn:microsoft.com/office/officeart/2005/8/layout/radial6"/>
    <dgm:cxn modelId="{5F6F4145-AD79-475A-A756-F6093BF5984B}" type="presOf" srcId="{3921424D-DD6E-4D03-8B97-7AEC937110F0}" destId="{4830A395-8EB9-4B31-A429-E6CF89611D1D}" srcOrd="0" destOrd="0" presId="urn:microsoft.com/office/officeart/2005/8/layout/radial6"/>
    <dgm:cxn modelId="{A9FCF2F1-B1FA-40A4-834D-E55DF22FF27A}" type="presOf" srcId="{E6194867-BFC6-4256-AB71-5E887AE96372}" destId="{D83009FD-CDEE-42A9-BC59-D74EAA43DB83}" srcOrd="0" destOrd="0" presId="urn:microsoft.com/office/officeart/2005/8/layout/radial6"/>
    <dgm:cxn modelId="{A389189B-456B-40B4-BF32-E10B3662510E}" srcId="{6479451F-AA06-453B-ABCE-DE8FC326FB7B}" destId="{956F8C84-BE80-4F58-A2B7-307D1B2C3C4B}" srcOrd="4" destOrd="0" parTransId="{DC770A92-0AA4-44DC-9C7D-3CEFEDC27A66}" sibTransId="{AEAAD205-1DA6-4936-A506-03E9C628B14E}"/>
    <dgm:cxn modelId="{DF8A6EE0-A3B0-4DB3-B49C-2F9BFFC11865}" type="presOf" srcId="{2114E69B-99AC-4FC8-B3E9-05AF6B1D36F6}" destId="{4D9FDACD-BF55-4628-B328-BEBB2008DA05}" srcOrd="0" destOrd="0" presId="urn:microsoft.com/office/officeart/2005/8/layout/radial6"/>
    <dgm:cxn modelId="{AB53D532-1884-46BD-8E1E-F1836FEA015F}" type="presOf" srcId="{01E7A618-3673-4FF3-B327-77A01F2BFBFA}" destId="{E86296C4-B431-4C7F-9040-2DF0EC64C3D8}" srcOrd="0" destOrd="0" presId="urn:microsoft.com/office/officeart/2005/8/layout/radial6"/>
    <dgm:cxn modelId="{640AC94D-7F86-42A0-B25B-B8A97C2ED0AC}" type="presOf" srcId="{3DE7F5FC-95FA-400F-BA15-B33E45484AE6}" destId="{A478FDEB-0E13-402B-BC35-032B42C03ABB}" srcOrd="0" destOrd="0" presId="urn:microsoft.com/office/officeart/2005/8/layout/radial6"/>
    <dgm:cxn modelId="{B10834BE-1291-4742-96BD-02BBAA10326B}" type="presParOf" srcId="{A3C198AD-51C2-4636-8049-4608D0FCCF2A}" destId="{918E0551-E78C-41CE-86E5-515F3A456FC9}" srcOrd="0" destOrd="0" presId="urn:microsoft.com/office/officeart/2005/8/layout/radial6"/>
    <dgm:cxn modelId="{FA4F2905-F70E-431B-87D9-596D233FDCB8}" type="presParOf" srcId="{A3C198AD-51C2-4636-8049-4608D0FCCF2A}" destId="{A22636FB-D556-45AD-A925-183888789A39}" srcOrd="1" destOrd="0" presId="urn:microsoft.com/office/officeart/2005/8/layout/radial6"/>
    <dgm:cxn modelId="{03145BBC-C2E1-4A8C-9E2F-1F2D97BE26C4}" type="presParOf" srcId="{A3C198AD-51C2-4636-8049-4608D0FCCF2A}" destId="{5C0087D1-59B6-4C38-8589-F863CB613CFB}" srcOrd="2" destOrd="0" presId="urn:microsoft.com/office/officeart/2005/8/layout/radial6"/>
    <dgm:cxn modelId="{DCF7CFC4-0F74-4EC3-AB33-46EC55FD2A88}" type="presParOf" srcId="{A3C198AD-51C2-4636-8049-4608D0FCCF2A}" destId="{E86296C4-B431-4C7F-9040-2DF0EC64C3D8}" srcOrd="3" destOrd="0" presId="urn:microsoft.com/office/officeart/2005/8/layout/radial6"/>
    <dgm:cxn modelId="{C5DE6F62-05D1-41EE-AF72-E4C2097AB37C}" type="presParOf" srcId="{A3C198AD-51C2-4636-8049-4608D0FCCF2A}" destId="{5C56E0D5-63A2-4DA4-B877-CC92B448255E}" srcOrd="4" destOrd="0" presId="urn:microsoft.com/office/officeart/2005/8/layout/radial6"/>
    <dgm:cxn modelId="{FF5AE5DD-C043-4D7F-B22E-C9C81782AA78}" type="presParOf" srcId="{A3C198AD-51C2-4636-8049-4608D0FCCF2A}" destId="{5F0E4EBE-780B-4712-A730-E5FC932497E3}" srcOrd="5" destOrd="0" presId="urn:microsoft.com/office/officeart/2005/8/layout/radial6"/>
    <dgm:cxn modelId="{9ED03395-D379-4282-87C9-FDFBC4CC8CE2}" type="presParOf" srcId="{A3C198AD-51C2-4636-8049-4608D0FCCF2A}" destId="{5F2751B3-3A85-4EB7-ACBA-93B7C215C11C}" srcOrd="6" destOrd="0" presId="urn:microsoft.com/office/officeart/2005/8/layout/radial6"/>
    <dgm:cxn modelId="{6FFFB245-5A8C-4DE0-8628-538921B1E27B}" type="presParOf" srcId="{A3C198AD-51C2-4636-8049-4608D0FCCF2A}" destId="{4830A395-8EB9-4B31-A429-E6CF89611D1D}" srcOrd="7" destOrd="0" presId="urn:microsoft.com/office/officeart/2005/8/layout/radial6"/>
    <dgm:cxn modelId="{6254FA13-2A84-4E0D-83D7-D5B389DEEF3A}" type="presParOf" srcId="{A3C198AD-51C2-4636-8049-4608D0FCCF2A}" destId="{F8F51F1F-0317-4F1C-A2CB-474E2A65F6E9}" srcOrd="8" destOrd="0" presId="urn:microsoft.com/office/officeart/2005/8/layout/radial6"/>
    <dgm:cxn modelId="{F27B3D80-F550-465C-A297-5346BCDA4C97}" type="presParOf" srcId="{A3C198AD-51C2-4636-8049-4608D0FCCF2A}" destId="{D83009FD-CDEE-42A9-BC59-D74EAA43DB83}" srcOrd="9" destOrd="0" presId="urn:microsoft.com/office/officeart/2005/8/layout/radial6"/>
    <dgm:cxn modelId="{DDB16CDC-2B71-45C6-AB5A-405883E8AD18}" type="presParOf" srcId="{A3C198AD-51C2-4636-8049-4608D0FCCF2A}" destId="{FFBD3826-3C6C-4E72-87B9-5D41ED13518F}" srcOrd="10" destOrd="0" presId="urn:microsoft.com/office/officeart/2005/8/layout/radial6"/>
    <dgm:cxn modelId="{639B1D1D-99E3-463A-9780-755579FCB9C6}" type="presParOf" srcId="{A3C198AD-51C2-4636-8049-4608D0FCCF2A}" destId="{F96A8BFA-B5ED-4FA3-BA12-07F71B402ABB}" srcOrd="11" destOrd="0" presId="urn:microsoft.com/office/officeart/2005/8/layout/radial6"/>
    <dgm:cxn modelId="{16BDC8F7-C7C5-4078-A08B-87EECACBA5BA}" type="presParOf" srcId="{A3C198AD-51C2-4636-8049-4608D0FCCF2A}" destId="{BE7CE313-792F-45D4-AAC2-9E642F92F013}" srcOrd="12" destOrd="0" presId="urn:microsoft.com/office/officeart/2005/8/layout/radial6"/>
    <dgm:cxn modelId="{72295930-17AA-49DB-B2B8-F358C2433421}" type="presParOf" srcId="{A3C198AD-51C2-4636-8049-4608D0FCCF2A}" destId="{D364FFC7-42CA-4D5C-91B5-DB0BC1D01D6B}" srcOrd="13" destOrd="0" presId="urn:microsoft.com/office/officeart/2005/8/layout/radial6"/>
    <dgm:cxn modelId="{004615AB-60E0-4A6F-A012-FA773C44B94D}" type="presParOf" srcId="{A3C198AD-51C2-4636-8049-4608D0FCCF2A}" destId="{42278C84-3BE9-410C-A326-B103D33EA506}" srcOrd="14" destOrd="0" presId="urn:microsoft.com/office/officeart/2005/8/layout/radial6"/>
    <dgm:cxn modelId="{A0CE2E7C-D541-42EE-9FDE-325E7774B3B1}" type="presParOf" srcId="{A3C198AD-51C2-4636-8049-4608D0FCCF2A}" destId="{0A1B8FA1-2224-487F-95FF-E1FD8B9F0366}" srcOrd="15" destOrd="0" presId="urn:microsoft.com/office/officeart/2005/8/layout/radial6"/>
    <dgm:cxn modelId="{D9D0E6B1-E121-4740-A2C8-A6A6570C6238}" type="presParOf" srcId="{A3C198AD-51C2-4636-8049-4608D0FCCF2A}" destId="{A478FDEB-0E13-402B-BC35-032B42C03ABB}" srcOrd="16" destOrd="0" presId="urn:microsoft.com/office/officeart/2005/8/layout/radial6"/>
    <dgm:cxn modelId="{B55F3C82-95A1-4C8A-A7ED-64B1CDE15787}" type="presParOf" srcId="{A3C198AD-51C2-4636-8049-4608D0FCCF2A}" destId="{7BFE6C25-3A43-4CDA-870A-1D6A9E72F683}" srcOrd="17" destOrd="0" presId="urn:microsoft.com/office/officeart/2005/8/layout/radial6"/>
    <dgm:cxn modelId="{09A116C9-CF10-4292-A19D-454D08D4BFEB}" type="presParOf" srcId="{A3C198AD-51C2-4636-8049-4608D0FCCF2A}" destId="{76DEEFBF-66CE-416F-9F55-46FD4076FA64}" srcOrd="18" destOrd="0" presId="urn:microsoft.com/office/officeart/2005/8/layout/radial6"/>
    <dgm:cxn modelId="{D54A36EB-09CA-4981-B37E-1FEBFA3CCD73}" type="presParOf" srcId="{A3C198AD-51C2-4636-8049-4608D0FCCF2A}" destId="{D551AC99-3A27-4F80-9BFF-4A2167A68BAF}" srcOrd="19" destOrd="0" presId="urn:microsoft.com/office/officeart/2005/8/layout/radial6"/>
    <dgm:cxn modelId="{9FFA4DE0-BD0C-4158-B985-C8474DE9DDC8}" type="presParOf" srcId="{A3C198AD-51C2-4636-8049-4608D0FCCF2A}" destId="{7963F49D-CC17-47E6-84E9-CBD9142D18A7}" srcOrd="20" destOrd="0" presId="urn:microsoft.com/office/officeart/2005/8/layout/radial6"/>
    <dgm:cxn modelId="{5D681726-A1E7-4C4C-AA10-49441092A751}" type="presParOf" srcId="{A3C198AD-51C2-4636-8049-4608D0FCCF2A}" destId="{4D9FDACD-BF55-4628-B328-BEBB2008DA05}" srcOrd="21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574F3080-892E-406F-9595-A93B42A6659E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tr-TR"/>
        </a:p>
      </dgm:t>
    </dgm:pt>
    <dgm:pt modelId="{91EA577B-79A1-4FC3-85E8-70221809D2BA}">
      <dgm:prSet phldrT="[Metin]"/>
      <dgm:spPr/>
      <dgm:t>
        <a:bodyPr/>
        <a:lstStyle/>
        <a:p>
          <a:r>
            <a:rPr lang="tr-TR"/>
            <a:t>Genel Müdür</a:t>
          </a:r>
        </a:p>
      </dgm:t>
    </dgm:pt>
    <dgm:pt modelId="{F7569EA1-2A3E-4DCE-B512-94424ACEA7BA}" type="parTrans" cxnId="{508C317B-2FCC-4AB7-A51B-1F48A68FC8BB}">
      <dgm:prSet/>
      <dgm:spPr/>
      <dgm:t>
        <a:bodyPr/>
        <a:lstStyle/>
        <a:p>
          <a:endParaRPr lang="tr-TR"/>
        </a:p>
      </dgm:t>
    </dgm:pt>
    <dgm:pt modelId="{1A16671B-3C2B-4F73-A37A-7AF8811749BA}" type="sibTrans" cxnId="{508C317B-2FCC-4AB7-A51B-1F48A68FC8BB}">
      <dgm:prSet/>
      <dgm:spPr/>
      <dgm:t>
        <a:bodyPr/>
        <a:lstStyle/>
        <a:p>
          <a:endParaRPr lang="tr-TR"/>
        </a:p>
      </dgm:t>
    </dgm:pt>
    <dgm:pt modelId="{8832A141-3777-412D-8933-631CE882553C}" type="asst">
      <dgm:prSet phldrT="[Metin]"/>
      <dgm:spPr/>
      <dgm:t>
        <a:bodyPr/>
        <a:lstStyle/>
        <a:p>
          <a:r>
            <a:rPr lang="tr-TR"/>
            <a:t>Danışman</a:t>
          </a:r>
        </a:p>
      </dgm:t>
    </dgm:pt>
    <dgm:pt modelId="{E7F87B64-32AB-4020-9A7F-96B084D702F0}" type="parTrans" cxnId="{66FD907F-F408-43B5-9A49-E9DE28240630}">
      <dgm:prSet/>
      <dgm:spPr/>
      <dgm:t>
        <a:bodyPr/>
        <a:lstStyle/>
        <a:p>
          <a:endParaRPr lang="tr-TR"/>
        </a:p>
      </dgm:t>
    </dgm:pt>
    <dgm:pt modelId="{72FDFBC8-1C03-42C9-888E-BF2580D48A1C}" type="sibTrans" cxnId="{66FD907F-F408-43B5-9A49-E9DE28240630}">
      <dgm:prSet/>
      <dgm:spPr/>
      <dgm:t>
        <a:bodyPr/>
        <a:lstStyle/>
        <a:p>
          <a:endParaRPr lang="tr-TR"/>
        </a:p>
      </dgm:t>
    </dgm:pt>
    <dgm:pt modelId="{2CC1AA0E-1B95-46EE-8514-346EEA16F46B}">
      <dgm:prSet phldrT="[Metin]"/>
      <dgm:spPr/>
      <dgm:t>
        <a:bodyPr/>
        <a:lstStyle/>
        <a:p>
          <a:r>
            <a:rPr lang="tr-TR"/>
            <a:t>Daire Başkanı</a:t>
          </a:r>
        </a:p>
      </dgm:t>
    </dgm:pt>
    <dgm:pt modelId="{12B38377-5A5D-4E83-90B9-92565970B382}" type="parTrans" cxnId="{09BB04F6-DFFD-467F-A5E4-F3281B5681FE}">
      <dgm:prSet/>
      <dgm:spPr/>
      <dgm:t>
        <a:bodyPr/>
        <a:lstStyle/>
        <a:p>
          <a:endParaRPr lang="tr-TR"/>
        </a:p>
      </dgm:t>
    </dgm:pt>
    <dgm:pt modelId="{E8E9FD73-B4BE-436B-89BE-3488126B1DE2}" type="sibTrans" cxnId="{09BB04F6-DFFD-467F-A5E4-F3281B5681FE}">
      <dgm:prSet/>
      <dgm:spPr/>
      <dgm:t>
        <a:bodyPr/>
        <a:lstStyle/>
        <a:p>
          <a:endParaRPr lang="tr-TR"/>
        </a:p>
      </dgm:t>
    </dgm:pt>
    <dgm:pt modelId="{6501BC1E-FEAC-4467-AFF4-B42459A3FA49}">
      <dgm:prSet phldrT="[Metin]"/>
      <dgm:spPr/>
      <dgm:t>
        <a:bodyPr/>
        <a:lstStyle/>
        <a:p>
          <a:r>
            <a:rPr lang="tr-TR"/>
            <a:t>Daire Başkanı</a:t>
          </a:r>
        </a:p>
      </dgm:t>
    </dgm:pt>
    <dgm:pt modelId="{7F524207-B301-4BF2-9B1B-991B25521079}" type="parTrans" cxnId="{157C8F18-39C0-4911-817C-14C306612182}">
      <dgm:prSet/>
      <dgm:spPr/>
      <dgm:t>
        <a:bodyPr/>
        <a:lstStyle/>
        <a:p>
          <a:endParaRPr lang="tr-TR"/>
        </a:p>
      </dgm:t>
    </dgm:pt>
    <dgm:pt modelId="{1B514B49-A180-4489-8B00-8CA80D35540C}" type="sibTrans" cxnId="{157C8F18-39C0-4911-817C-14C306612182}">
      <dgm:prSet/>
      <dgm:spPr/>
      <dgm:t>
        <a:bodyPr/>
        <a:lstStyle/>
        <a:p>
          <a:endParaRPr lang="tr-TR"/>
        </a:p>
      </dgm:t>
    </dgm:pt>
    <dgm:pt modelId="{2BC5C0B3-151D-4BC1-A00A-FEE903E4860F}">
      <dgm:prSet phldrT="[Metin]"/>
      <dgm:spPr/>
      <dgm:t>
        <a:bodyPr/>
        <a:lstStyle/>
        <a:p>
          <a:r>
            <a:rPr lang="tr-TR"/>
            <a:t>Daire Başkanı</a:t>
          </a:r>
        </a:p>
      </dgm:t>
    </dgm:pt>
    <dgm:pt modelId="{5DAE7EB5-999E-42F7-9E13-4A7F2134B26C}" type="parTrans" cxnId="{13D58797-5A6E-489B-9F61-E5ADD6392817}">
      <dgm:prSet/>
      <dgm:spPr/>
      <dgm:t>
        <a:bodyPr/>
        <a:lstStyle/>
        <a:p>
          <a:endParaRPr lang="tr-TR"/>
        </a:p>
      </dgm:t>
    </dgm:pt>
    <dgm:pt modelId="{6BE205A7-E933-4F6D-BD4C-68CA28AD1D42}" type="sibTrans" cxnId="{13D58797-5A6E-489B-9F61-E5ADD6392817}">
      <dgm:prSet/>
      <dgm:spPr/>
      <dgm:t>
        <a:bodyPr/>
        <a:lstStyle/>
        <a:p>
          <a:endParaRPr lang="tr-TR"/>
        </a:p>
      </dgm:t>
    </dgm:pt>
    <dgm:pt modelId="{74622656-42CE-468F-815B-63F7BE1A6B13}">
      <dgm:prSet/>
      <dgm:spPr/>
      <dgm:t>
        <a:bodyPr/>
        <a:lstStyle/>
        <a:p>
          <a:r>
            <a:rPr lang="tr-TR"/>
            <a:t>Şube Müdürü</a:t>
          </a:r>
        </a:p>
      </dgm:t>
    </dgm:pt>
    <dgm:pt modelId="{EE662819-B0CF-4F5F-9F7F-DBBBBB8B83CC}" type="parTrans" cxnId="{1319B9D9-C36F-4D8C-9500-4A013A752E92}">
      <dgm:prSet/>
      <dgm:spPr/>
      <dgm:t>
        <a:bodyPr/>
        <a:lstStyle/>
        <a:p>
          <a:endParaRPr lang="tr-TR"/>
        </a:p>
      </dgm:t>
    </dgm:pt>
    <dgm:pt modelId="{3EF5593D-FBD4-49B8-9123-D1883F0581CB}" type="sibTrans" cxnId="{1319B9D9-C36F-4D8C-9500-4A013A752E92}">
      <dgm:prSet/>
      <dgm:spPr/>
      <dgm:t>
        <a:bodyPr/>
        <a:lstStyle/>
        <a:p>
          <a:endParaRPr lang="tr-TR"/>
        </a:p>
      </dgm:t>
    </dgm:pt>
    <dgm:pt modelId="{64804947-2574-4B9D-BA48-09951AA8DF02}">
      <dgm:prSet/>
      <dgm:spPr/>
      <dgm:t>
        <a:bodyPr/>
        <a:lstStyle/>
        <a:p>
          <a:r>
            <a:rPr lang="tr-TR"/>
            <a:t>Şube Müdürü</a:t>
          </a:r>
        </a:p>
      </dgm:t>
    </dgm:pt>
    <dgm:pt modelId="{55466235-B72C-4356-806D-C84670EE7CF2}" type="parTrans" cxnId="{A00BE4EE-08A7-403B-AACE-3EBE79C47751}">
      <dgm:prSet/>
      <dgm:spPr/>
      <dgm:t>
        <a:bodyPr/>
        <a:lstStyle/>
        <a:p>
          <a:endParaRPr lang="tr-TR"/>
        </a:p>
      </dgm:t>
    </dgm:pt>
    <dgm:pt modelId="{D889221A-80B4-4854-8685-A3DD6369F771}" type="sibTrans" cxnId="{A00BE4EE-08A7-403B-AACE-3EBE79C47751}">
      <dgm:prSet/>
      <dgm:spPr/>
      <dgm:t>
        <a:bodyPr/>
        <a:lstStyle/>
        <a:p>
          <a:endParaRPr lang="tr-TR"/>
        </a:p>
      </dgm:t>
    </dgm:pt>
    <dgm:pt modelId="{C67DF0A5-6D6B-4FEA-BF92-032B0EE2255B}">
      <dgm:prSet/>
      <dgm:spPr>
        <a:ln>
          <a:noFill/>
        </a:ln>
      </dgm:spPr>
      <dgm:t>
        <a:bodyPr/>
        <a:lstStyle/>
        <a:p>
          <a:r>
            <a:rPr lang="tr-TR"/>
            <a:t>Şef</a:t>
          </a:r>
        </a:p>
      </dgm:t>
    </dgm:pt>
    <dgm:pt modelId="{FAA209DF-5F68-42CD-ADAB-0EA22ED7BCCA}" type="parTrans" cxnId="{FE489583-17F1-4D21-80A2-04FC44058E16}">
      <dgm:prSet/>
      <dgm:spPr/>
      <dgm:t>
        <a:bodyPr/>
        <a:lstStyle/>
        <a:p>
          <a:endParaRPr lang="tr-TR"/>
        </a:p>
      </dgm:t>
    </dgm:pt>
    <dgm:pt modelId="{AF86E60B-6CFF-4F72-968C-9EC84B38809B}" type="sibTrans" cxnId="{FE489583-17F1-4D21-80A2-04FC44058E16}">
      <dgm:prSet/>
      <dgm:spPr/>
      <dgm:t>
        <a:bodyPr/>
        <a:lstStyle/>
        <a:p>
          <a:endParaRPr lang="tr-TR"/>
        </a:p>
      </dgm:t>
    </dgm:pt>
    <dgm:pt modelId="{9222C133-D2F1-4C07-8DFE-73F8F3919941}">
      <dgm:prSet/>
      <dgm:spPr/>
      <dgm:t>
        <a:bodyPr/>
        <a:lstStyle/>
        <a:p>
          <a:r>
            <a:rPr lang="tr-TR"/>
            <a:t>Şef</a:t>
          </a:r>
        </a:p>
      </dgm:t>
    </dgm:pt>
    <dgm:pt modelId="{FD4069D3-8508-4BFC-BEAF-26BA1A26CF38}" type="parTrans" cxnId="{6BA35A0B-62A3-4D6A-8E12-0BCB3685ACFC}">
      <dgm:prSet/>
      <dgm:spPr/>
      <dgm:t>
        <a:bodyPr/>
        <a:lstStyle/>
        <a:p>
          <a:endParaRPr lang="tr-TR"/>
        </a:p>
      </dgm:t>
    </dgm:pt>
    <dgm:pt modelId="{12ACD691-D8B9-4958-B67E-0BE103B90EF7}" type="sibTrans" cxnId="{6BA35A0B-62A3-4D6A-8E12-0BCB3685ACFC}">
      <dgm:prSet/>
      <dgm:spPr/>
      <dgm:t>
        <a:bodyPr/>
        <a:lstStyle/>
        <a:p>
          <a:endParaRPr lang="tr-TR"/>
        </a:p>
      </dgm:t>
    </dgm:pt>
    <dgm:pt modelId="{70BA4E11-3CE3-4513-B830-51AEE1A8A89D}">
      <dgm:prSet/>
      <dgm:spPr/>
      <dgm:t>
        <a:bodyPr/>
        <a:lstStyle/>
        <a:p>
          <a:r>
            <a:rPr lang="tr-TR" dirty="0"/>
            <a:t>Şube Müdürü</a:t>
          </a:r>
        </a:p>
      </dgm:t>
    </dgm:pt>
    <dgm:pt modelId="{C08CCC21-2D66-41D1-A937-594239C3BB3A}" type="parTrans" cxnId="{E93D586A-7BAC-4D4E-8830-65BC6A58709C}">
      <dgm:prSet/>
      <dgm:spPr/>
      <dgm:t>
        <a:bodyPr/>
        <a:lstStyle/>
        <a:p>
          <a:endParaRPr lang="tr-TR"/>
        </a:p>
      </dgm:t>
    </dgm:pt>
    <dgm:pt modelId="{EF14F3F9-71AC-4596-AA72-C353C5EEBF15}" type="sibTrans" cxnId="{E93D586A-7BAC-4D4E-8830-65BC6A58709C}">
      <dgm:prSet/>
      <dgm:spPr/>
      <dgm:t>
        <a:bodyPr/>
        <a:lstStyle/>
        <a:p>
          <a:endParaRPr lang="tr-TR"/>
        </a:p>
      </dgm:t>
    </dgm:pt>
    <dgm:pt modelId="{AD5A6BB3-BAF3-4525-95AB-F1298F60BEC2}">
      <dgm:prSet/>
      <dgm:spPr/>
      <dgm:t>
        <a:bodyPr/>
        <a:lstStyle/>
        <a:p>
          <a:r>
            <a:rPr lang="tr-TR"/>
            <a:t>Şube Müdüü</a:t>
          </a:r>
        </a:p>
      </dgm:t>
    </dgm:pt>
    <dgm:pt modelId="{CA90FC84-53FF-4740-921E-EC1807F67434}" type="sibTrans" cxnId="{F8971D70-A0DD-407E-9782-DE594250F701}">
      <dgm:prSet/>
      <dgm:spPr/>
      <dgm:t>
        <a:bodyPr/>
        <a:lstStyle/>
        <a:p>
          <a:endParaRPr lang="tr-TR"/>
        </a:p>
      </dgm:t>
    </dgm:pt>
    <dgm:pt modelId="{8678D8D3-3A88-40D6-B2CF-B1F562F58E5B}" type="parTrans" cxnId="{F8971D70-A0DD-407E-9782-DE594250F701}">
      <dgm:prSet/>
      <dgm:spPr/>
      <dgm:t>
        <a:bodyPr/>
        <a:lstStyle/>
        <a:p>
          <a:endParaRPr lang="tr-TR"/>
        </a:p>
      </dgm:t>
    </dgm:pt>
    <dgm:pt modelId="{66D04D63-663C-457A-82B2-3D8CD1584280}">
      <dgm:prSet/>
      <dgm:spPr/>
      <dgm:t>
        <a:bodyPr/>
        <a:lstStyle/>
        <a:p>
          <a:r>
            <a:rPr lang="tr-TR"/>
            <a:t>Şef</a:t>
          </a:r>
        </a:p>
      </dgm:t>
    </dgm:pt>
    <dgm:pt modelId="{99081115-B547-423D-9781-EF5070C2C407}" type="parTrans" cxnId="{B9C086FC-DCB3-4A00-B3C4-7716D7D3C51A}">
      <dgm:prSet/>
      <dgm:spPr/>
      <dgm:t>
        <a:bodyPr/>
        <a:lstStyle/>
        <a:p>
          <a:endParaRPr lang="tr-TR"/>
        </a:p>
      </dgm:t>
    </dgm:pt>
    <dgm:pt modelId="{BC64FD44-4C87-4840-8D97-06EB323B6110}" type="sibTrans" cxnId="{B9C086FC-DCB3-4A00-B3C4-7716D7D3C51A}">
      <dgm:prSet/>
      <dgm:spPr/>
      <dgm:t>
        <a:bodyPr/>
        <a:lstStyle/>
        <a:p>
          <a:endParaRPr lang="tr-TR"/>
        </a:p>
      </dgm:t>
    </dgm:pt>
    <dgm:pt modelId="{3B57299F-A947-4E0A-B1FC-7E19825AD049}" type="pres">
      <dgm:prSet presAssocID="{574F3080-892E-406F-9595-A93B42A6659E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tr-TR"/>
        </a:p>
      </dgm:t>
    </dgm:pt>
    <dgm:pt modelId="{79A908C8-F17F-4062-A657-5BDE55B08690}" type="pres">
      <dgm:prSet presAssocID="{91EA577B-79A1-4FC3-85E8-70221809D2BA}" presName="hierRoot1" presStyleCnt="0">
        <dgm:presLayoutVars>
          <dgm:hierBranch val="init"/>
        </dgm:presLayoutVars>
      </dgm:prSet>
      <dgm:spPr/>
    </dgm:pt>
    <dgm:pt modelId="{7ECD679C-5FD7-4078-AB40-0740CCEC3669}" type="pres">
      <dgm:prSet presAssocID="{91EA577B-79A1-4FC3-85E8-70221809D2BA}" presName="rootComposite1" presStyleCnt="0"/>
      <dgm:spPr/>
    </dgm:pt>
    <dgm:pt modelId="{A7A560B5-40C0-4031-B9F4-726A7B912174}" type="pres">
      <dgm:prSet presAssocID="{91EA577B-79A1-4FC3-85E8-70221809D2BA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DC4D71A8-64DE-47F7-A03A-7371FE433DDA}" type="pres">
      <dgm:prSet presAssocID="{91EA577B-79A1-4FC3-85E8-70221809D2BA}" presName="rootConnector1" presStyleLbl="node1" presStyleIdx="0" presStyleCnt="0"/>
      <dgm:spPr/>
      <dgm:t>
        <a:bodyPr/>
        <a:lstStyle/>
        <a:p>
          <a:endParaRPr lang="tr-TR"/>
        </a:p>
      </dgm:t>
    </dgm:pt>
    <dgm:pt modelId="{31588BDF-4AF9-41BF-A8FA-AA81EBC6A925}" type="pres">
      <dgm:prSet presAssocID="{91EA577B-79A1-4FC3-85E8-70221809D2BA}" presName="hierChild2" presStyleCnt="0"/>
      <dgm:spPr/>
    </dgm:pt>
    <dgm:pt modelId="{2919E0B8-3607-47DC-B5C0-C05593CB97AE}" type="pres">
      <dgm:prSet presAssocID="{12B38377-5A5D-4E83-90B9-92565970B382}" presName="Name37" presStyleLbl="parChTrans1D2" presStyleIdx="0" presStyleCnt="4"/>
      <dgm:spPr/>
      <dgm:t>
        <a:bodyPr/>
        <a:lstStyle/>
        <a:p>
          <a:endParaRPr lang="tr-TR"/>
        </a:p>
      </dgm:t>
    </dgm:pt>
    <dgm:pt modelId="{B8FC0FB8-0EE2-47C8-9970-3FF6047A94B7}" type="pres">
      <dgm:prSet presAssocID="{2CC1AA0E-1B95-46EE-8514-346EEA16F46B}" presName="hierRoot2" presStyleCnt="0">
        <dgm:presLayoutVars>
          <dgm:hierBranch val="init"/>
        </dgm:presLayoutVars>
      </dgm:prSet>
      <dgm:spPr/>
    </dgm:pt>
    <dgm:pt modelId="{712E0AA7-63C0-4F5D-B48B-C256457BEC13}" type="pres">
      <dgm:prSet presAssocID="{2CC1AA0E-1B95-46EE-8514-346EEA16F46B}" presName="rootComposite" presStyleCnt="0"/>
      <dgm:spPr/>
    </dgm:pt>
    <dgm:pt modelId="{BFBD1894-A80A-4938-B1F9-5C7A41C1A595}" type="pres">
      <dgm:prSet presAssocID="{2CC1AA0E-1B95-46EE-8514-346EEA16F46B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E6C4C7A4-C920-435B-B06B-88F417E77297}" type="pres">
      <dgm:prSet presAssocID="{2CC1AA0E-1B95-46EE-8514-346EEA16F46B}" presName="rootConnector" presStyleLbl="node2" presStyleIdx="0" presStyleCnt="3"/>
      <dgm:spPr/>
      <dgm:t>
        <a:bodyPr/>
        <a:lstStyle/>
        <a:p>
          <a:endParaRPr lang="tr-TR"/>
        </a:p>
      </dgm:t>
    </dgm:pt>
    <dgm:pt modelId="{E3C39873-355B-4EE6-A263-5998E56BBBEE}" type="pres">
      <dgm:prSet presAssocID="{2CC1AA0E-1B95-46EE-8514-346EEA16F46B}" presName="hierChild4" presStyleCnt="0"/>
      <dgm:spPr/>
    </dgm:pt>
    <dgm:pt modelId="{071A0350-F7CC-4B8F-9CC3-563B9DC45A0C}" type="pres">
      <dgm:prSet presAssocID="{2CC1AA0E-1B95-46EE-8514-346EEA16F46B}" presName="hierChild5" presStyleCnt="0"/>
      <dgm:spPr/>
    </dgm:pt>
    <dgm:pt modelId="{FB2313AC-DC50-4FB6-8095-C6A9A4F56BA7}" type="pres">
      <dgm:prSet presAssocID="{7F524207-B301-4BF2-9B1B-991B25521079}" presName="Name37" presStyleLbl="parChTrans1D2" presStyleIdx="1" presStyleCnt="4"/>
      <dgm:spPr/>
      <dgm:t>
        <a:bodyPr/>
        <a:lstStyle/>
        <a:p>
          <a:endParaRPr lang="tr-TR"/>
        </a:p>
      </dgm:t>
    </dgm:pt>
    <dgm:pt modelId="{2E6D7B87-4A4F-4C6C-80A1-F4F431DBFD89}" type="pres">
      <dgm:prSet presAssocID="{6501BC1E-FEAC-4467-AFF4-B42459A3FA49}" presName="hierRoot2" presStyleCnt="0">
        <dgm:presLayoutVars>
          <dgm:hierBranch val="init"/>
        </dgm:presLayoutVars>
      </dgm:prSet>
      <dgm:spPr/>
    </dgm:pt>
    <dgm:pt modelId="{D1D77ADC-BCA6-427B-9DA7-731B0D26E3FC}" type="pres">
      <dgm:prSet presAssocID="{6501BC1E-FEAC-4467-AFF4-B42459A3FA49}" presName="rootComposite" presStyleCnt="0"/>
      <dgm:spPr/>
    </dgm:pt>
    <dgm:pt modelId="{2220DDC4-D63C-4CC6-95A6-31C35B4398E2}" type="pres">
      <dgm:prSet presAssocID="{6501BC1E-FEAC-4467-AFF4-B42459A3FA49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11AD8595-2782-43D0-BD13-A2E2917C203C}" type="pres">
      <dgm:prSet presAssocID="{6501BC1E-FEAC-4467-AFF4-B42459A3FA49}" presName="rootConnector" presStyleLbl="node2" presStyleIdx="1" presStyleCnt="3"/>
      <dgm:spPr/>
      <dgm:t>
        <a:bodyPr/>
        <a:lstStyle/>
        <a:p>
          <a:endParaRPr lang="tr-TR"/>
        </a:p>
      </dgm:t>
    </dgm:pt>
    <dgm:pt modelId="{04E65EE4-EB03-461D-A34D-674078A462C1}" type="pres">
      <dgm:prSet presAssocID="{6501BC1E-FEAC-4467-AFF4-B42459A3FA49}" presName="hierChild4" presStyleCnt="0"/>
      <dgm:spPr/>
    </dgm:pt>
    <dgm:pt modelId="{C6339179-08AB-4F95-91EC-7E81AAE7C042}" type="pres">
      <dgm:prSet presAssocID="{EE662819-B0CF-4F5F-9F7F-DBBBBB8B83CC}" presName="Name37" presStyleLbl="parChTrans1D3" presStyleIdx="0" presStyleCnt="4"/>
      <dgm:spPr/>
      <dgm:t>
        <a:bodyPr/>
        <a:lstStyle/>
        <a:p>
          <a:endParaRPr lang="tr-TR"/>
        </a:p>
      </dgm:t>
    </dgm:pt>
    <dgm:pt modelId="{661A8BA3-CFFC-408E-B772-5D39DB59E88E}" type="pres">
      <dgm:prSet presAssocID="{74622656-42CE-468F-815B-63F7BE1A6B13}" presName="hierRoot2" presStyleCnt="0">
        <dgm:presLayoutVars>
          <dgm:hierBranch val="init"/>
        </dgm:presLayoutVars>
      </dgm:prSet>
      <dgm:spPr/>
    </dgm:pt>
    <dgm:pt modelId="{FEF793C3-AFEE-4FA4-8E37-6D1513DE07A8}" type="pres">
      <dgm:prSet presAssocID="{74622656-42CE-468F-815B-63F7BE1A6B13}" presName="rootComposite" presStyleCnt="0"/>
      <dgm:spPr/>
    </dgm:pt>
    <dgm:pt modelId="{198F2076-8315-400D-8898-5EACB74F610D}" type="pres">
      <dgm:prSet presAssocID="{74622656-42CE-468F-815B-63F7BE1A6B13}" presName="rootText" presStyleLbl="node3" presStyleIdx="0" presStyleCnt="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2D0D7EFF-EF75-461F-9FE4-7826743D2E37}" type="pres">
      <dgm:prSet presAssocID="{74622656-42CE-468F-815B-63F7BE1A6B13}" presName="rootConnector" presStyleLbl="node3" presStyleIdx="0" presStyleCnt="4"/>
      <dgm:spPr/>
      <dgm:t>
        <a:bodyPr/>
        <a:lstStyle/>
        <a:p>
          <a:endParaRPr lang="tr-TR"/>
        </a:p>
      </dgm:t>
    </dgm:pt>
    <dgm:pt modelId="{D1E1BDB2-113D-4205-9BAC-DCB8573DC44A}" type="pres">
      <dgm:prSet presAssocID="{74622656-42CE-468F-815B-63F7BE1A6B13}" presName="hierChild4" presStyleCnt="0"/>
      <dgm:spPr/>
    </dgm:pt>
    <dgm:pt modelId="{8F39417C-C0EE-4F7E-8E92-DF0E7383835E}" type="pres">
      <dgm:prSet presAssocID="{74622656-42CE-468F-815B-63F7BE1A6B13}" presName="hierChild5" presStyleCnt="0"/>
      <dgm:spPr/>
    </dgm:pt>
    <dgm:pt modelId="{3716B3BC-4EE3-4032-964C-4F136F04860F}" type="pres">
      <dgm:prSet presAssocID="{55466235-B72C-4356-806D-C84670EE7CF2}" presName="Name37" presStyleLbl="parChTrans1D3" presStyleIdx="1" presStyleCnt="4"/>
      <dgm:spPr/>
      <dgm:t>
        <a:bodyPr/>
        <a:lstStyle/>
        <a:p>
          <a:endParaRPr lang="tr-TR"/>
        </a:p>
      </dgm:t>
    </dgm:pt>
    <dgm:pt modelId="{77EAB203-60CD-453D-A2AE-9DF5B0BDAE52}" type="pres">
      <dgm:prSet presAssocID="{64804947-2574-4B9D-BA48-09951AA8DF02}" presName="hierRoot2" presStyleCnt="0">
        <dgm:presLayoutVars>
          <dgm:hierBranch val="init"/>
        </dgm:presLayoutVars>
      </dgm:prSet>
      <dgm:spPr/>
    </dgm:pt>
    <dgm:pt modelId="{4EE0823E-CD60-4649-B4B9-E1845835624A}" type="pres">
      <dgm:prSet presAssocID="{64804947-2574-4B9D-BA48-09951AA8DF02}" presName="rootComposite" presStyleCnt="0"/>
      <dgm:spPr/>
    </dgm:pt>
    <dgm:pt modelId="{D27D05F7-B754-4D13-A3FC-C76C0B342A3E}" type="pres">
      <dgm:prSet presAssocID="{64804947-2574-4B9D-BA48-09951AA8DF02}" presName="rootText" presStyleLbl="node3" presStyleIdx="1" presStyleCnt="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1B8B98A7-9C4B-4EB7-A39A-9B8872ABCD9D}" type="pres">
      <dgm:prSet presAssocID="{64804947-2574-4B9D-BA48-09951AA8DF02}" presName="rootConnector" presStyleLbl="node3" presStyleIdx="1" presStyleCnt="4"/>
      <dgm:spPr/>
      <dgm:t>
        <a:bodyPr/>
        <a:lstStyle/>
        <a:p>
          <a:endParaRPr lang="tr-TR"/>
        </a:p>
      </dgm:t>
    </dgm:pt>
    <dgm:pt modelId="{245A1852-FE30-4820-B448-AA8AA22E3553}" type="pres">
      <dgm:prSet presAssocID="{64804947-2574-4B9D-BA48-09951AA8DF02}" presName="hierChild4" presStyleCnt="0"/>
      <dgm:spPr/>
    </dgm:pt>
    <dgm:pt modelId="{6DEC66C6-198E-439B-AFE2-F61299354A0C}" type="pres">
      <dgm:prSet presAssocID="{99081115-B547-423D-9781-EF5070C2C407}" presName="Name37" presStyleLbl="parChTrans1D4" presStyleIdx="0" presStyleCnt="3"/>
      <dgm:spPr/>
      <dgm:t>
        <a:bodyPr/>
        <a:lstStyle/>
        <a:p>
          <a:endParaRPr lang="tr-TR"/>
        </a:p>
      </dgm:t>
    </dgm:pt>
    <dgm:pt modelId="{40DD8C80-DEFA-4A2A-971F-8C7F630E8448}" type="pres">
      <dgm:prSet presAssocID="{66D04D63-663C-457A-82B2-3D8CD1584280}" presName="hierRoot2" presStyleCnt="0">
        <dgm:presLayoutVars>
          <dgm:hierBranch val="init"/>
        </dgm:presLayoutVars>
      </dgm:prSet>
      <dgm:spPr/>
    </dgm:pt>
    <dgm:pt modelId="{B7387AFF-E812-4B21-A1E3-5AEF5B1EA2A9}" type="pres">
      <dgm:prSet presAssocID="{66D04D63-663C-457A-82B2-3D8CD1584280}" presName="rootComposite" presStyleCnt="0"/>
      <dgm:spPr/>
    </dgm:pt>
    <dgm:pt modelId="{2F822FE0-7977-4F9D-85C6-73220A797B61}" type="pres">
      <dgm:prSet presAssocID="{66D04D63-663C-457A-82B2-3D8CD1584280}" presName="rootText" presStyleLbl="node4" presStyleIdx="0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9ED06DD6-64D2-4AFA-8744-6AD80B4BF92D}" type="pres">
      <dgm:prSet presAssocID="{66D04D63-663C-457A-82B2-3D8CD1584280}" presName="rootConnector" presStyleLbl="node4" presStyleIdx="0" presStyleCnt="3"/>
      <dgm:spPr/>
      <dgm:t>
        <a:bodyPr/>
        <a:lstStyle/>
        <a:p>
          <a:endParaRPr lang="tr-TR"/>
        </a:p>
      </dgm:t>
    </dgm:pt>
    <dgm:pt modelId="{55702218-D965-4D71-B112-91337755FF23}" type="pres">
      <dgm:prSet presAssocID="{66D04D63-663C-457A-82B2-3D8CD1584280}" presName="hierChild4" presStyleCnt="0"/>
      <dgm:spPr/>
    </dgm:pt>
    <dgm:pt modelId="{C81223E6-FD0D-4E0F-89AC-FC7442DB1DA1}" type="pres">
      <dgm:prSet presAssocID="{66D04D63-663C-457A-82B2-3D8CD1584280}" presName="hierChild5" presStyleCnt="0"/>
      <dgm:spPr/>
    </dgm:pt>
    <dgm:pt modelId="{B083FA23-35F3-4FF1-885E-E4F130465D3D}" type="pres">
      <dgm:prSet presAssocID="{FAA209DF-5F68-42CD-ADAB-0EA22ED7BCCA}" presName="Name37" presStyleLbl="parChTrans1D4" presStyleIdx="1" presStyleCnt="3"/>
      <dgm:spPr/>
      <dgm:t>
        <a:bodyPr/>
        <a:lstStyle/>
        <a:p>
          <a:endParaRPr lang="tr-TR"/>
        </a:p>
      </dgm:t>
    </dgm:pt>
    <dgm:pt modelId="{AB062F75-3690-4D70-8953-3516E3683B51}" type="pres">
      <dgm:prSet presAssocID="{C67DF0A5-6D6B-4FEA-BF92-032B0EE2255B}" presName="hierRoot2" presStyleCnt="0">
        <dgm:presLayoutVars>
          <dgm:hierBranch val="init"/>
        </dgm:presLayoutVars>
      </dgm:prSet>
      <dgm:spPr/>
    </dgm:pt>
    <dgm:pt modelId="{66A5B235-99A6-4E1F-A14B-8BB7EE82CDB1}" type="pres">
      <dgm:prSet presAssocID="{C67DF0A5-6D6B-4FEA-BF92-032B0EE2255B}" presName="rootComposite" presStyleCnt="0"/>
      <dgm:spPr/>
    </dgm:pt>
    <dgm:pt modelId="{E1627143-249D-49FB-893A-46C48A80A446}" type="pres">
      <dgm:prSet presAssocID="{C67DF0A5-6D6B-4FEA-BF92-032B0EE2255B}" presName="rootText" presStyleLbl="node4" presStyleIdx="1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36E0F0CC-9AF7-43A7-BA0D-F05C290481D1}" type="pres">
      <dgm:prSet presAssocID="{C67DF0A5-6D6B-4FEA-BF92-032B0EE2255B}" presName="rootConnector" presStyleLbl="node4" presStyleIdx="1" presStyleCnt="3"/>
      <dgm:spPr/>
      <dgm:t>
        <a:bodyPr/>
        <a:lstStyle/>
        <a:p>
          <a:endParaRPr lang="tr-TR"/>
        </a:p>
      </dgm:t>
    </dgm:pt>
    <dgm:pt modelId="{A3E24DC3-ADBB-477D-988D-D42B639DEB72}" type="pres">
      <dgm:prSet presAssocID="{C67DF0A5-6D6B-4FEA-BF92-032B0EE2255B}" presName="hierChild4" presStyleCnt="0"/>
      <dgm:spPr/>
    </dgm:pt>
    <dgm:pt modelId="{4470625F-8160-447A-B86C-B5BA289080C9}" type="pres">
      <dgm:prSet presAssocID="{C67DF0A5-6D6B-4FEA-BF92-032B0EE2255B}" presName="hierChild5" presStyleCnt="0"/>
      <dgm:spPr/>
    </dgm:pt>
    <dgm:pt modelId="{2CD4AE2B-FE2E-4CD7-83AE-049221C7B85F}" type="pres">
      <dgm:prSet presAssocID="{FD4069D3-8508-4BFC-BEAF-26BA1A26CF38}" presName="Name37" presStyleLbl="parChTrans1D4" presStyleIdx="2" presStyleCnt="3"/>
      <dgm:spPr/>
      <dgm:t>
        <a:bodyPr/>
        <a:lstStyle/>
        <a:p>
          <a:endParaRPr lang="tr-TR"/>
        </a:p>
      </dgm:t>
    </dgm:pt>
    <dgm:pt modelId="{3DBF980C-D589-44EC-BD8F-251A7500913A}" type="pres">
      <dgm:prSet presAssocID="{9222C133-D2F1-4C07-8DFE-73F8F3919941}" presName="hierRoot2" presStyleCnt="0">
        <dgm:presLayoutVars>
          <dgm:hierBranch val="init"/>
        </dgm:presLayoutVars>
      </dgm:prSet>
      <dgm:spPr/>
    </dgm:pt>
    <dgm:pt modelId="{85AF4E2D-7DC8-4ED7-99B1-B6792EAE6E0C}" type="pres">
      <dgm:prSet presAssocID="{9222C133-D2F1-4C07-8DFE-73F8F3919941}" presName="rootComposite" presStyleCnt="0"/>
      <dgm:spPr/>
    </dgm:pt>
    <dgm:pt modelId="{7D6A73DC-2078-4E1B-B5A0-783D6CBC2D79}" type="pres">
      <dgm:prSet presAssocID="{9222C133-D2F1-4C07-8DFE-73F8F3919941}" presName="rootText" presStyleLbl="node4" presStyleIdx="2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FD7BFE5B-C5FC-4B5E-9B89-0A7A898279A9}" type="pres">
      <dgm:prSet presAssocID="{9222C133-D2F1-4C07-8DFE-73F8F3919941}" presName="rootConnector" presStyleLbl="node4" presStyleIdx="2" presStyleCnt="3"/>
      <dgm:spPr/>
      <dgm:t>
        <a:bodyPr/>
        <a:lstStyle/>
        <a:p>
          <a:endParaRPr lang="tr-TR"/>
        </a:p>
      </dgm:t>
    </dgm:pt>
    <dgm:pt modelId="{6B8AC185-487F-4A8D-8487-CA8F16E483C4}" type="pres">
      <dgm:prSet presAssocID="{9222C133-D2F1-4C07-8DFE-73F8F3919941}" presName="hierChild4" presStyleCnt="0"/>
      <dgm:spPr/>
    </dgm:pt>
    <dgm:pt modelId="{E8D4BDE8-7DB9-421D-8301-012C0F534A91}" type="pres">
      <dgm:prSet presAssocID="{9222C133-D2F1-4C07-8DFE-73F8F3919941}" presName="hierChild5" presStyleCnt="0"/>
      <dgm:spPr/>
    </dgm:pt>
    <dgm:pt modelId="{B44EA5BC-625B-455C-9607-5917DE537965}" type="pres">
      <dgm:prSet presAssocID="{64804947-2574-4B9D-BA48-09951AA8DF02}" presName="hierChild5" presStyleCnt="0"/>
      <dgm:spPr/>
    </dgm:pt>
    <dgm:pt modelId="{7775E1B1-910C-4778-A818-2065F812D085}" type="pres">
      <dgm:prSet presAssocID="{C08CCC21-2D66-41D1-A937-594239C3BB3A}" presName="Name37" presStyleLbl="parChTrans1D3" presStyleIdx="2" presStyleCnt="4"/>
      <dgm:spPr/>
      <dgm:t>
        <a:bodyPr/>
        <a:lstStyle/>
        <a:p>
          <a:endParaRPr lang="tr-TR"/>
        </a:p>
      </dgm:t>
    </dgm:pt>
    <dgm:pt modelId="{2E948418-FF59-410E-8B8F-270F5AD3B0EB}" type="pres">
      <dgm:prSet presAssocID="{70BA4E11-3CE3-4513-B830-51AEE1A8A89D}" presName="hierRoot2" presStyleCnt="0">
        <dgm:presLayoutVars>
          <dgm:hierBranch val="init"/>
        </dgm:presLayoutVars>
      </dgm:prSet>
      <dgm:spPr/>
    </dgm:pt>
    <dgm:pt modelId="{5D454A6A-C16A-442E-A5CA-D7EB10785C66}" type="pres">
      <dgm:prSet presAssocID="{70BA4E11-3CE3-4513-B830-51AEE1A8A89D}" presName="rootComposite" presStyleCnt="0"/>
      <dgm:spPr/>
    </dgm:pt>
    <dgm:pt modelId="{77187A35-9116-4E18-84B4-0BF151BA9D48}" type="pres">
      <dgm:prSet presAssocID="{70BA4E11-3CE3-4513-B830-51AEE1A8A89D}" presName="rootText" presStyleLbl="node3" presStyleIdx="2" presStyleCnt="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5A3848F4-184A-4C44-9DFE-0772DD06AE85}" type="pres">
      <dgm:prSet presAssocID="{70BA4E11-3CE3-4513-B830-51AEE1A8A89D}" presName="rootConnector" presStyleLbl="node3" presStyleIdx="2" presStyleCnt="4"/>
      <dgm:spPr/>
      <dgm:t>
        <a:bodyPr/>
        <a:lstStyle/>
        <a:p>
          <a:endParaRPr lang="tr-TR"/>
        </a:p>
      </dgm:t>
    </dgm:pt>
    <dgm:pt modelId="{01A752C3-77C3-4559-800F-44B88776DF7A}" type="pres">
      <dgm:prSet presAssocID="{70BA4E11-3CE3-4513-B830-51AEE1A8A89D}" presName="hierChild4" presStyleCnt="0"/>
      <dgm:spPr/>
    </dgm:pt>
    <dgm:pt modelId="{5C769F2F-B25E-4D16-B1EC-541504B631E9}" type="pres">
      <dgm:prSet presAssocID="{70BA4E11-3CE3-4513-B830-51AEE1A8A89D}" presName="hierChild5" presStyleCnt="0"/>
      <dgm:spPr/>
    </dgm:pt>
    <dgm:pt modelId="{19115D42-F2D9-413C-B7E2-E33D6810167E}" type="pres">
      <dgm:prSet presAssocID="{8678D8D3-3A88-40D6-B2CF-B1F562F58E5B}" presName="Name37" presStyleLbl="parChTrans1D3" presStyleIdx="3" presStyleCnt="4"/>
      <dgm:spPr/>
      <dgm:t>
        <a:bodyPr/>
        <a:lstStyle/>
        <a:p>
          <a:endParaRPr lang="tr-TR"/>
        </a:p>
      </dgm:t>
    </dgm:pt>
    <dgm:pt modelId="{A337A3CF-BAB7-4AE4-9759-3DAABA400A21}" type="pres">
      <dgm:prSet presAssocID="{AD5A6BB3-BAF3-4525-95AB-F1298F60BEC2}" presName="hierRoot2" presStyleCnt="0">
        <dgm:presLayoutVars>
          <dgm:hierBranch val="init"/>
        </dgm:presLayoutVars>
      </dgm:prSet>
      <dgm:spPr/>
    </dgm:pt>
    <dgm:pt modelId="{1C826C59-A72E-4D7F-97BA-2DE4ADC766D6}" type="pres">
      <dgm:prSet presAssocID="{AD5A6BB3-BAF3-4525-95AB-F1298F60BEC2}" presName="rootComposite" presStyleCnt="0"/>
      <dgm:spPr/>
    </dgm:pt>
    <dgm:pt modelId="{6193451F-B116-4BC6-944E-B9C18A55F790}" type="pres">
      <dgm:prSet presAssocID="{AD5A6BB3-BAF3-4525-95AB-F1298F60BEC2}" presName="rootText" presStyleLbl="node3" presStyleIdx="3" presStyleCnt="4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A4DC1176-8186-4F0C-AAE0-405D4599A91F}" type="pres">
      <dgm:prSet presAssocID="{AD5A6BB3-BAF3-4525-95AB-F1298F60BEC2}" presName="rootConnector" presStyleLbl="node3" presStyleIdx="3" presStyleCnt="4"/>
      <dgm:spPr/>
      <dgm:t>
        <a:bodyPr/>
        <a:lstStyle/>
        <a:p>
          <a:endParaRPr lang="tr-TR"/>
        </a:p>
      </dgm:t>
    </dgm:pt>
    <dgm:pt modelId="{DD6C7F8B-C57D-419C-89E0-062FCA3B7DA6}" type="pres">
      <dgm:prSet presAssocID="{AD5A6BB3-BAF3-4525-95AB-F1298F60BEC2}" presName="hierChild4" presStyleCnt="0"/>
      <dgm:spPr/>
    </dgm:pt>
    <dgm:pt modelId="{0B44C29A-ED1F-49BE-959F-7BFD07CC496C}" type="pres">
      <dgm:prSet presAssocID="{AD5A6BB3-BAF3-4525-95AB-F1298F60BEC2}" presName="hierChild5" presStyleCnt="0"/>
      <dgm:spPr/>
    </dgm:pt>
    <dgm:pt modelId="{7BA8D68A-DCE1-4DAF-B1B5-0620B79D4024}" type="pres">
      <dgm:prSet presAssocID="{6501BC1E-FEAC-4467-AFF4-B42459A3FA49}" presName="hierChild5" presStyleCnt="0"/>
      <dgm:spPr/>
    </dgm:pt>
    <dgm:pt modelId="{BEE3A408-8B81-405D-84F1-DEB089720134}" type="pres">
      <dgm:prSet presAssocID="{5DAE7EB5-999E-42F7-9E13-4A7F2134B26C}" presName="Name37" presStyleLbl="parChTrans1D2" presStyleIdx="2" presStyleCnt="4"/>
      <dgm:spPr/>
      <dgm:t>
        <a:bodyPr/>
        <a:lstStyle/>
        <a:p>
          <a:endParaRPr lang="tr-TR"/>
        </a:p>
      </dgm:t>
    </dgm:pt>
    <dgm:pt modelId="{2516CE73-404E-4903-989F-8A55CBE81641}" type="pres">
      <dgm:prSet presAssocID="{2BC5C0B3-151D-4BC1-A00A-FEE903E4860F}" presName="hierRoot2" presStyleCnt="0">
        <dgm:presLayoutVars>
          <dgm:hierBranch val="init"/>
        </dgm:presLayoutVars>
      </dgm:prSet>
      <dgm:spPr/>
    </dgm:pt>
    <dgm:pt modelId="{7B938905-79E5-493B-A7DF-5EB08BDF93E1}" type="pres">
      <dgm:prSet presAssocID="{2BC5C0B3-151D-4BC1-A00A-FEE903E4860F}" presName="rootComposite" presStyleCnt="0"/>
      <dgm:spPr/>
    </dgm:pt>
    <dgm:pt modelId="{1A76C8EA-A2DA-4D0F-A6DE-DE2F12EA3097}" type="pres">
      <dgm:prSet presAssocID="{2BC5C0B3-151D-4BC1-A00A-FEE903E4860F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E6A64868-5932-4994-91ED-AEEC7597D78A}" type="pres">
      <dgm:prSet presAssocID="{2BC5C0B3-151D-4BC1-A00A-FEE903E4860F}" presName="rootConnector" presStyleLbl="node2" presStyleIdx="2" presStyleCnt="3"/>
      <dgm:spPr/>
      <dgm:t>
        <a:bodyPr/>
        <a:lstStyle/>
        <a:p>
          <a:endParaRPr lang="tr-TR"/>
        </a:p>
      </dgm:t>
    </dgm:pt>
    <dgm:pt modelId="{E0BC70CE-BA6C-4D13-8C2A-A03F8BBED82F}" type="pres">
      <dgm:prSet presAssocID="{2BC5C0B3-151D-4BC1-A00A-FEE903E4860F}" presName="hierChild4" presStyleCnt="0"/>
      <dgm:spPr/>
    </dgm:pt>
    <dgm:pt modelId="{90F3C316-61A9-42F6-87E0-83B71856106A}" type="pres">
      <dgm:prSet presAssocID="{2BC5C0B3-151D-4BC1-A00A-FEE903E4860F}" presName="hierChild5" presStyleCnt="0"/>
      <dgm:spPr/>
    </dgm:pt>
    <dgm:pt modelId="{4ED20136-A970-4F61-9190-40898CF4A25B}" type="pres">
      <dgm:prSet presAssocID="{91EA577B-79A1-4FC3-85E8-70221809D2BA}" presName="hierChild3" presStyleCnt="0"/>
      <dgm:spPr/>
    </dgm:pt>
    <dgm:pt modelId="{8A6F154B-97F5-45E7-891D-76A93C0EF087}" type="pres">
      <dgm:prSet presAssocID="{E7F87B64-32AB-4020-9A7F-96B084D702F0}" presName="Name111" presStyleLbl="parChTrans1D2" presStyleIdx="3" presStyleCnt="4"/>
      <dgm:spPr/>
      <dgm:t>
        <a:bodyPr/>
        <a:lstStyle/>
        <a:p>
          <a:endParaRPr lang="tr-TR"/>
        </a:p>
      </dgm:t>
    </dgm:pt>
    <dgm:pt modelId="{688F3027-5733-4122-BDE7-FC85F7350648}" type="pres">
      <dgm:prSet presAssocID="{8832A141-3777-412D-8933-631CE882553C}" presName="hierRoot3" presStyleCnt="0">
        <dgm:presLayoutVars>
          <dgm:hierBranch val="init"/>
        </dgm:presLayoutVars>
      </dgm:prSet>
      <dgm:spPr/>
    </dgm:pt>
    <dgm:pt modelId="{454B721E-2131-4512-A850-EA36089AB074}" type="pres">
      <dgm:prSet presAssocID="{8832A141-3777-412D-8933-631CE882553C}" presName="rootComposite3" presStyleCnt="0"/>
      <dgm:spPr/>
    </dgm:pt>
    <dgm:pt modelId="{82DD2AE2-54AD-4D54-8B3A-E986529920F9}" type="pres">
      <dgm:prSet presAssocID="{8832A141-3777-412D-8933-631CE882553C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tr-TR"/>
        </a:p>
      </dgm:t>
    </dgm:pt>
    <dgm:pt modelId="{01320A61-5A54-4AF6-8F26-FD05B0D6E47B}" type="pres">
      <dgm:prSet presAssocID="{8832A141-3777-412D-8933-631CE882553C}" presName="rootConnector3" presStyleLbl="asst1" presStyleIdx="0" presStyleCnt="1"/>
      <dgm:spPr/>
      <dgm:t>
        <a:bodyPr/>
        <a:lstStyle/>
        <a:p>
          <a:endParaRPr lang="tr-TR"/>
        </a:p>
      </dgm:t>
    </dgm:pt>
    <dgm:pt modelId="{A6C0A129-26C9-4E9F-95D8-75C54C022F23}" type="pres">
      <dgm:prSet presAssocID="{8832A141-3777-412D-8933-631CE882553C}" presName="hierChild6" presStyleCnt="0"/>
      <dgm:spPr/>
    </dgm:pt>
    <dgm:pt modelId="{6E8CD89F-32E4-424E-A465-760FD5C84721}" type="pres">
      <dgm:prSet presAssocID="{8832A141-3777-412D-8933-631CE882553C}" presName="hierChild7" presStyleCnt="0"/>
      <dgm:spPr/>
    </dgm:pt>
  </dgm:ptLst>
  <dgm:cxnLst>
    <dgm:cxn modelId="{508C317B-2FCC-4AB7-A51B-1F48A68FC8BB}" srcId="{574F3080-892E-406F-9595-A93B42A6659E}" destId="{91EA577B-79A1-4FC3-85E8-70221809D2BA}" srcOrd="0" destOrd="0" parTransId="{F7569EA1-2A3E-4DCE-B512-94424ACEA7BA}" sibTransId="{1A16671B-3C2B-4F73-A37A-7AF8811749BA}"/>
    <dgm:cxn modelId="{16D70183-9436-4917-85CC-2BEF11601C0C}" type="presOf" srcId="{2BC5C0B3-151D-4BC1-A00A-FEE903E4860F}" destId="{E6A64868-5932-4994-91ED-AEEC7597D78A}" srcOrd="1" destOrd="0" presId="urn:microsoft.com/office/officeart/2005/8/layout/orgChart1"/>
    <dgm:cxn modelId="{BBE46D1A-93C1-4150-BB74-8A82F15300A7}" type="presOf" srcId="{70BA4E11-3CE3-4513-B830-51AEE1A8A89D}" destId="{5A3848F4-184A-4C44-9DFE-0772DD06AE85}" srcOrd="1" destOrd="0" presId="urn:microsoft.com/office/officeart/2005/8/layout/orgChart1"/>
    <dgm:cxn modelId="{BAAC71EC-A491-4B67-88C6-C235313A8065}" type="presOf" srcId="{AD5A6BB3-BAF3-4525-95AB-F1298F60BEC2}" destId="{6193451F-B116-4BC6-944E-B9C18A55F790}" srcOrd="0" destOrd="0" presId="urn:microsoft.com/office/officeart/2005/8/layout/orgChart1"/>
    <dgm:cxn modelId="{116E488F-873D-49DD-93E0-8190F7460E1A}" type="presOf" srcId="{2BC5C0B3-151D-4BC1-A00A-FEE903E4860F}" destId="{1A76C8EA-A2DA-4D0F-A6DE-DE2F12EA3097}" srcOrd="0" destOrd="0" presId="urn:microsoft.com/office/officeart/2005/8/layout/orgChart1"/>
    <dgm:cxn modelId="{13D58797-5A6E-489B-9F61-E5ADD6392817}" srcId="{91EA577B-79A1-4FC3-85E8-70221809D2BA}" destId="{2BC5C0B3-151D-4BC1-A00A-FEE903E4860F}" srcOrd="3" destOrd="0" parTransId="{5DAE7EB5-999E-42F7-9E13-4A7F2134B26C}" sibTransId="{6BE205A7-E933-4F6D-BD4C-68CA28AD1D42}"/>
    <dgm:cxn modelId="{3A00888B-2313-49ED-B289-75FB7725D49E}" type="presOf" srcId="{8832A141-3777-412D-8933-631CE882553C}" destId="{82DD2AE2-54AD-4D54-8B3A-E986529920F9}" srcOrd="0" destOrd="0" presId="urn:microsoft.com/office/officeart/2005/8/layout/orgChart1"/>
    <dgm:cxn modelId="{D4FB6A2E-9041-4608-BC2D-6CDE1E59F022}" type="presOf" srcId="{8678D8D3-3A88-40D6-B2CF-B1F562F58E5B}" destId="{19115D42-F2D9-413C-B7E2-E33D6810167E}" srcOrd="0" destOrd="0" presId="urn:microsoft.com/office/officeart/2005/8/layout/orgChart1"/>
    <dgm:cxn modelId="{66FD907F-F408-43B5-9A49-E9DE28240630}" srcId="{91EA577B-79A1-4FC3-85E8-70221809D2BA}" destId="{8832A141-3777-412D-8933-631CE882553C}" srcOrd="0" destOrd="0" parTransId="{E7F87B64-32AB-4020-9A7F-96B084D702F0}" sibTransId="{72FDFBC8-1C03-42C9-888E-BF2580D48A1C}"/>
    <dgm:cxn modelId="{0FAA77C9-5F2B-4209-9981-F659481EA7E4}" type="presOf" srcId="{6501BC1E-FEAC-4467-AFF4-B42459A3FA49}" destId="{2220DDC4-D63C-4CC6-95A6-31C35B4398E2}" srcOrd="0" destOrd="0" presId="urn:microsoft.com/office/officeart/2005/8/layout/orgChart1"/>
    <dgm:cxn modelId="{FFAC4CDB-E0D4-4882-A911-F02C215AEDC1}" type="presOf" srcId="{66D04D63-663C-457A-82B2-3D8CD1584280}" destId="{2F822FE0-7977-4F9D-85C6-73220A797B61}" srcOrd="0" destOrd="0" presId="urn:microsoft.com/office/officeart/2005/8/layout/orgChart1"/>
    <dgm:cxn modelId="{68D53EFB-52B8-4737-A0D1-3842018D71E4}" type="presOf" srcId="{70BA4E11-3CE3-4513-B830-51AEE1A8A89D}" destId="{77187A35-9116-4E18-84B4-0BF151BA9D48}" srcOrd="0" destOrd="0" presId="urn:microsoft.com/office/officeart/2005/8/layout/orgChart1"/>
    <dgm:cxn modelId="{3E11B206-C48A-4A54-AF0D-F5EB1C217924}" type="presOf" srcId="{74622656-42CE-468F-815B-63F7BE1A6B13}" destId="{2D0D7EFF-EF75-461F-9FE4-7826743D2E37}" srcOrd="1" destOrd="0" presId="urn:microsoft.com/office/officeart/2005/8/layout/orgChart1"/>
    <dgm:cxn modelId="{94D5CF73-6904-4578-88E4-94D64DA84FD9}" type="presOf" srcId="{12B38377-5A5D-4E83-90B9-92565970B382}" destId="{2919E0B8-3607-47DC-B5C0-C05593CB97AE}" srcOrd="0" destOrd="0" presId="urn:microsoft.com/office/officeart/2005/8/layout/orgChart1"/>
    <dgm:cxn modelId="{BBE9CA75-D2AC-4465-8B80-290A890809CA}" type="presOf" srcId="{FAA209DF-5F68-42CD-ADAB-0EA22ED7BCCA}" destId="{B083FA23-35F3-4FF1-885E-E4F130465D3D}" srcOrd="0" destOrd="0" presId="urn:microsoft.com/office/officeart/2005/8/layout/orgChart1"/>
    <dgm:cxn modelId="{8E6E4A97-8637-4E86-8DED-323A1699913B}" type="presOf" srcId="{64804947-2574-4B9D-BA48-09951AA8DF02}" destId="{D27D05F7-B754-4D13-A3FC-C76C0B342A3E}" srcOrd="0" destOrd="0" presId="urn:microsoft.com/office/officeart/2005/8/layout/orgChart1"/>
    <dgm:cxn modelId="{09BB04F6-DFFD-467F-A5E4-F3281B5681FE}" srcId="{91EA577B-79A1-4FC3-85E8-70221809D2BA}" destId="{2CC1AA0E-1B95-46EE-8514-346EEA16F46B}" srcOrd="1" destOrd="0" parTransId="{12B38377-5A5D-4E83-90B9-92565970B382}" sibTransId="{E8E9FD73-B4BE-436B-89BE-3488126B1DE2}"/>
    <dgm:cxn modelId="{BCC8B4AF-5A90-4745-A532-2AD9EAC986C7}" type="presOf" srcId="{FD4069D3-8508-4BFC-BEAF-26BA1A26CF38}" destId="{2CD4AE2B-FE2E-4CD7-83AE-049221C7B85F}" srcOrd="0" destOrd="0" presId="urn:microsoft.com/office/officeart/2005/8/layout/orgChart1"/>
    <dgm:cxn modelId="{157C8F18-39C0-4911-817C-14C306612182}" srcId="{91EA577B-79A1-4FC3-85E8-70221809D2BA}" destId="{6501BC1E-FEAC-4467-AFF4-B42459A3FA49}" srcOrd="2" destOrd="0" parTransId="{7F524207-B301-4BF2-9B1B-991B25521079}" sibTransId="{1B514B49-A180-4489-8B00-8CA80D35540C}"/>
    <dgm:cxn modelId="{798B9BE9-1BE9-46DD-9831-F5F0F7BD8D94}" type="presOf" srcId="{7F524207-B301-4BF2-9B1B-991B25521079}" destId="{FB2313AC-DC50-4FB6-8095-C6A9A4F56BA7}" srcOrd="0" destOrd="0" presId="urn:microsoft.com/office/officeart/2005/8/layout/orgChart1"/>
    <dgm:cxn modelId="{616DC2BD-4E9D-4439-9E15-468DFFB03749}" type="presOf" srcId="{64804947-2574-4B9D-BA48-09951AA8DF02}" destId="{1B8B98A7-9C4B-4EB7-A39A-9B8872ABCD9D}" srcOrd="1" destOrd="0" presId="urn:microsoft.com/office/officeart/2005/8/layout/orgChart1"/>
    <dgm:cxn modelId="{FFA84695-7705-4FE2-816D-1631234B1B9C}" type="presOf" srcId="{74622656-42CE-468F-815B-63F7BE1A6B13}" destId="{198F2076-8315-400D-8898-5EACB74F610D}" srcOrd="0" destOrd="0" presId="urn:microsoft.com/office/officeart/2005/8/layout/orgChart1"/>
    <dgm:cxn modelId="{77FCCBEC-F898-4FB0-AC26-500886556D09}" type="presOf" srcId="{E7F87B64-32AB-4020-9A7F-96B084D702F0}" destId="{8A6F154B-97F5-45E7-891D-76A93C0EF087}" srcOrd="0" destOrd="0" presId="urn:microsoft.com/office/officeart/2005/8/layout/orgChart1"/>
    <dgm:cxn modelId="{EEA03B49-9B67-47FB-AD09-294045F45C8A}" type="presOf" srcId="{C67DF0A5-6D6B-4FEA-BF92-032B0EE2255B}" destId="{E1627143-249D-49FB-893A-46C48A80A446}" srcOrd="0" destOrd="0" presId="urn:microsoft.com/office/officeart/2005/8/layout/orgChart1"/>
    <dgm:cxn modelId="{6BA35A0B-62A3-4D6A-8E12-0BCB3685ACFC}" srcId="{64804947-2574-4B9D-BA48-09951AA8DF02}" destId="{9222C133-D2F1-4C07-8DFE-73F8F3919941}" srcOrd="2" destOrd="0" parTransId="{FD4069D3-8508-4BFC-BEAF-26BA1A26CF38}" sibTransId="{12ACD691-D8B9-4958-B67E-0BE103B90EF7}"/>
    <dgm:cxn modelId="{407DBD53-F1FF-4E00-BE14-82ADDA6A3B04}" type="presOf" srcId="{C08CCC21-2D66-41D1-A937-594239C3BB3A}" destId="{7775E1B1-910C-4778-A818-2065F812D085}" srcOrd="0" destOrd="0" presId="urn:microsoft.com/office/officeart/2005/8/layout/orgChart1"/>
    <dgm:cxn modelId="{5D932DA0-61E1-49AD-9DA4-A6731A0A853A}" type="presOf" srcId="{6501BC1E-FEAC-4467-AFF4-B42459A3FA49}" destId="{11AD8595-2782-43D0-BD13-A2E2917C203C}" srcOrd="1" destOrd="0" presId="urn:microsoft.com/office/officeart/2005/8/layout/orgChart1"/>
    <dgm:cxn modelId="{5976D2C0-72EB-4AAD-8EF8-018D36567AFD}" type="presOf" srcId="{91EA577B-79A1-4FC3-85E8-70221809D2BA}" destId="{A7A560B5-40C0-4031-B9F4-726A7B912174}" srcOrd="0" destOrd="0" presId="urn:microsoft.com/office/officeart/2005/8/layout/orgChart1"/>
    <dgm:cxn modelId="{8B92E778-E2ED-4233-9561-1021B70C34B4}" type="presOf" srcId="{5DAE7EB5-999E-42F7-9E13-4A7F2134B26C}" destId="{BEE3A408-8B81-405D-84F1-DEB089720134}" srcOrd="0" destOrd="0" presId="urn:microsoft.com/office/officeart/2005/8/layout/orgChart1"/>
    <dgm:cxn modelId="{FE489583-17F1-4D21-80A2-04FC44058E16}" srcId="{64804947-2574-4B9D-BA48-09951AA8DF02}" destId="{C67DF0A5-6D6B-4FEA-BF92-032B0EE2255B}" srcOrd="1" destOrd="0" parTransId="{FAA209DF-5F68-42CD-ADAB-0EA22ED7BCCA}" sibTransId="{AF86E60B-6CFF-4F72-968C-9EC84B38809B}"/>
    <dgm:cxn modelId="{C14E7584-00E7-49E1-955A-872CB6E571FD}" type="presOf" srcId="{2CC1AA0E-1B95-46EE-8514-346EEA16F46B}" destId="{E6C4C7A4-C920-435B-B06B-88F417E77297}" srcOrd="1" destOrd="0" presId="urn:microsoft.com/office/officeart/2005/8/layout/orgChart1"/>
    <dgm:cxn modelId="{B9C086FC-DCB3-4A00-B3C4-7716D7D3C51A}" srcId="{64804947-2574-4B9D-BA48-09951AA8DF02}" destId="{66D04D63-663C-457A-82B2-3D8CD1584280}" srcOrd="0" destOrd="0" parTransId="{99081115-B547-423D-9781-EF5070C2C407}" sibTransId="{BC64FD44-4C87-4840-8D97-06EB323B6110}"/>
    <dgm:cxn modelId="{79B32077-8F81-4E9D-BBA5-A6B68310D6CB}" type="presOf" srcId="{EE662819-B0CF-4F5F-9F7F-DBBBBB8B83CC}" destId="{C6339179-08AB-4F95-91EC-7E81AAE7C042}" srcOrd="0" destOrd="0" presId="urn:microsoft.com/office/officeart/2005/8/layout/orgChart1"/>
    <dgm:cxn modelId="{E75BEB7C-2D16-4022-92ED-57F2B04232FD}" type="presOf" srcId="{9222C133-D2F1-4C07-8DFE-73F8F3919941}" destId="{7D6A73DC-2078-4E1B-B5A0-783D6CBC2D79}" srcOrd="0" destOrd="0" presId="urn:microsoft.com/office/officeart/2005/8/layout/orgChart1"/>
    <dgm:cxn modelId="{E93D586A-7BAC-4D4E-8830-65BC6A58709C}" srcId="{6501BC1E-FEAC-4467-AFF4-B42459A3FA49}" destId="{70BA4E11-3CE3-4513-B830-51AEE1A8A89D}" srcOrd="2" destOrd="0" parTransId="{C08CCC21-2D66-41D1-A937-594239C3BB3A}" sibTransId="{EF14F3F9-71AC-4596-AA72-C353C5EEBF15}"/>
    <dgm:cxn modelId="{A00BE4EE-08A7-403B-AACE-3EBE79C47751}" srcId="{6501BC1E-FEAC-4467-AFF4-B42459A3FA49}" destId="{64804947-2574-4B9D-BA48-09951AA8DF02}" srcOrd="1" destOrd="0" parTransId="{55466235-B72C-4356-806D-C84670EE7CF2}" sibTransId="{D889221A-80B4-4854-8685-A3DD6369F771}"/>
    <dgm:cxn modelId="{98ABC2BA-3D14-4719-A107-39BA9866248C}" type="presOf" srcId="{55466235-B72C-4356-806D-C84670EE7CF2}" destId="{3716B3BC-4EE3-4032-964C-4F136F04860F}" srcOrd="0" destOrd="0" presId="urn:microsoft.com/office/officeart/2005/8/layout/orgChart1"/>
    <dgm:cxn modelId="{F8971D70-A0DD-407E-9782-DE594250F701}" srcId="{6501BC1E-FEAC-4467-AFF4-B42459A3FA49}" destId="{AD5A6BB3-BAF3-4525-95AB-F1298F60BEC2}" srcOrd="3" destOrd="0" parTransId="{8678D8D3-3A88-40D6-B2CF-B1F562F58E5B}" sibTransId="{CA90FC84-53FF-4740-921E-EC1807F67434}"/>
    <dgm:cxn modelId="{91016B71-99AC-4337-A4D8-CB2EB3A12E6C}" type="presOf" srcId="{AD5A6BB3-BAF3-4525-95AB-F1298F60BEC2}" destId="{A4DC1176-8186-4F0C-AAE0-405D4599A91F}" srcOrd="1" destOrd="0" presId="urn:microsoft.com/office/officeart/2005/8/layout/orgChart1"/>
    <dgm:cxn modelId="{41E01C00-5645-4B62-A656-FAA0F078A118}" type="presOf" srcId="{2CC1AA0E-1B95-46EE-8514-346EEA16F46B}" destId="{BFBD1894-A80A-4938-B1F9-5C7A41C1A595}" srcOrd="0" destOrd="0" presId="urn:microsoft.com/office/officeart/2005/8/layout/orgChart1"/>
    <dgm:cxn modelId="{1319B9D9-C36F-4D8C-9500-4A013A752E92}" srcId="{6501BC1E-FEAC-4467-AFF4-B42459A3FA49}" destId="{74622656-42CE-468F-815B-63F7BE1A6B13}" srcOrd="0" destOrd="0" parTransId="{EE662819-B0CF-4F5F-9F7F-DBBBBB8B83CC}" sibTransId="{3EF5593D-FBD4-49B8-9123-D1883F0581CB}"/>
    <dgm:cxn modelId="{20934087-7BC2-425B-915D-92FFDF29506B}" type="presOf" srcId="{91EA577B-79A1-4FC3-85E8-70221809D2BA}" destId="{DC4D71A8-64DE-47F7-A03A-7371FE433DDA}" srcOrd="1" destOrd="0" presId="urn:microsoft.com/office/officeart/2005/8/layout/orgChart1"/>
    <dgm:cxn modelId="{C53288FA-0958-4567-919F-1F21B4F6A0CC}" type="presOf" srcId="{8832A141-3777-412D-8933-631CE882553C}" destId="{01320A61-5A54-4AF6-8F26-FD05B0D6E47B}" srcOrd="1" destOrd="0" presId="urn:microsoft.com/office/officeart/2005/8/layout/orgChart1"/>
    <dgm:cxn modelId="{8D7D731E-A973-40AE-8358-751CB61282B7}" type="presOf" srcId="{C67DF0A5-6D6B-4FEA-BF92-032B0EE2255B}" destId="{36E0F0CC-9AF7-43A7-BA0D-F05C290481D1}" srcOrd="1" destOrd="0" presId="urn:microsoft.com/office/officeart/2005/8/layout/orgChart1"/>
    <dgm:cxn modelId="{974CAB03-7ADB-4A28-B515-7EFA775FBA1A}" type="presOf" srcId="{574F3080-892E-406F-9595-A93B42A6659E}" destId="{3B57299F-A947-4E0A-B1FC-7E19825AD049}" srcOrd="0" destOrd="0" presId="urn:microsoft.com/office/officeart/2005/8/layout/orgChart1"/>
    <dgm:cxn modelId="{CFE5FAB8-FF02-4177-8C1E-A028C9156B1D}" type="presOf" srcId="{99081115-B547-423D-9781-EF5070C2C407}" destId="{6DEC66C6-198E-439B-AFE2-F61299354A0C}" srcOrd="0" destOrd="0" presId="urn:microsoft.com/office/officeart/2005/8/layout/orgChart1"/>
    <dgm:cxn modelId="{EFB45E81-238F-47C0-80D9-49BC8FC00724}" type="presOf" srcId="{9222C133-D2F1-4C07-8DFE-73F8F3919941}" destId="{FD7BFE5B-C5FC-4B5E-9B89-0A7A898279A9}" srcOrd="1" destOrd="0" presId="urn:microsoft.com/office/officeart/2005/8/layout/orgChart1"/>
    <dgm:cxn modelId="{CB0AF0FA-0291-4D43-8B53-55BFEF9EE0ED}" type="presOf" srcId="{66D04D63-663C-457A-82B2-3D8CD1584280}" destId="{9ED06DD6-64D2-4AFA-8744-6AD80B4BF92D}" srcOrd="1" destOrd="0" presId="urn:microsoft.com/office/officeart/2005/8/layout/orgChart1"/>
    <dgm:cxn modelId="{27B16358-6FA7-4478-AB3F-EE12C46F3D80}" type="presParOf" srcId="{3B57299F-A947-4E0A-B1FC-7E19825AD049}" destId="{79A908C8-F17F-4062-A657-5BDE55B08690}" srcOrd="0" destOrd="0" presId="urn:microsoft.com/office/officeart/2005/8/layout/orgChart1"/>
    <dgm:cxn modelId="{BF2971C5-4CC7-4C18-A634-AF567BE78A39}" type="presParOf" srcId="{79A908C8-F17F-4062-A657-5BDE55B08690}" destId="{7ECD679C-5FD7-4078-AB40-0740CCEC3669}" srcOrd="0" destOrd="0" presId="urn:microsoft.com/office/officeart/2005/8/layout/orgChart1"/>
    <dgm:cxn modelId="{738E8660-D516-442A-A98A-FBFA82FC27E4}" type="presParOf" srcId="{7ECD679C-5FD7-4078-AB40-0740CCEC3669}" destId="{A7A560B5-40C0-4031-B9F4-726A7B912174}" srcOrd="0" destOrd="0" presId="urn:microsoft.com/office/officeart/2005/8/layout/orgChart1"/>
    <dgm:cxn modelId="{50A35DD5-EE78-41C9-BABA-1F526EF11910}" type="presParOf" srcId="{7ECD679C-5FD7-4078-AB40-0740CCEC3669}" destId="{DC4D71A8-64DE-47F7-A03A-7371FE433DDA}" srcOrd="1" destOrd="0" presId="urn:microsoft.com/office/officeart/2005/8/layout/orgChart1"/>
    <dgm:cxn modelId="{0FC9D204-7A41-409C-AA9E-F2D38292F2E6}" type="presParOf" srcId="{79A908C8-F17F-4062-A657-5BDE55B08690}" destId="{31588BDF-4AF9-41BF-A8FA-AA81EBC6A925}" srcOrd="1" destOrd="0" presId="urn:microsoft.com/office/officeart/2005/8/layout/orgChart1"/>
    <dgm:cxn modelId="{92B0E136-1D75-4C4C-98D5-CED023B5BE16}" type="presParOf" srcId="{31588BDF-4AF9-41BF-A8FA-AA81EBC6A925}" destId="{2919E0B8-3607-47DC-B5C0-C05593CB97AE}" srcOrd="0" destOrd="0" presId="urn:microsoft.com/office/officeart/2005/8/layout/orgChart1"/>
    <dgm:cxn modelId="{E04C851F-D26B-45F6-BBD3-A391E74A05F1}" type="presParOf" srcId="{31588BDF-4AF9-41BF-A8FA-AA81EBC6A925}" destId="{B8FC0FB8-0EE2-47C8-9970-3FF6047A94B7}" srcOrd="1" destOrd="0" presId="urn:microsoft.com/office/officeart/2005/8/layout/orgChart1"/>
    <dgm:cxn modelId="{592CC0B9-46AF-4907-A937-D8B94A94CD9E}" type="presParOf" srcId="{B8FC0FB8-0EE2-47C8-9970-3FF6047A94B7}" destId="{712E0AA7-63C0-4F5D-B48B-C256457BEC13}" srcOrd="0" destOrd="0" presId="urn:microsoft.com/office/officeart/2005/8/layout/orgChart1"/>
    <dgm:cxn modelId="{3C58ECBF-4239-469C-BFBD-AD30CCDFD0EC}" type="presParOf" srcId="{712E0AA7-63C0-4F5D-B48B-C256457BEC13}" destId="{BFBD1894-A80A-4938-B1F9-5C7A41C1A595}" srcOrd="0" destOrd="0" presId="urn:microsoft.com/office/officeart/2005/8/layout/orgChart1"/>
    <dgm:cxn modelId="{2EFDC422-2AA2-4547-843F-DC620E868C43}" type="presParOf" srcId="{712E0AA7-63C0-4F5D-B48B-C256457BEC13}" destId="{E6C4C7A4-C920-435B-B06B-88F417E77297}" srcOrd="1" destOrd="0" presId="urn:microsoft.com/office/officeart/2005/8/layout/orgChart1"/>
    <dgm:cxn modelId="{A04CCE04-E3AD-4F40-967D-6B2677A414D7}" type="presParOf" srcId="{B8FC0FB8-0EE2-47C8-9970-3FF6047A94B7}" destId="{E3C39873-355B-4EE6-A263-5998E56BBBEE}" srcOrd="1" destOrd="0" presId="urn:microsoft.com/office/officeart/2005/8/layout/orgChart1"/>
    <dgm:cxn modelId="{D40D9F06-ACE0-4956-B491-C77501A56A7D}" type="presParOf" srcId="{B8FC0FB8-0EE2-47C8-9970-3FF6047A94B7}" destId="{071A0350-F7CC-4B8F-9CC3-563B9DC45A0C}" srcOrd="2" destOrd="0" presId="urn:microsoft.com/office/officeart/2005/8/layout/orgChart1"/>
    <dgm:cxn modelId="{D0C231C9-24C3-49B0-89DE-E338444CCC05}" type="presParOf" srcId="{31588BDF-4AF9-41BF-A8FA-AA81EBC6A925}" destId="{FB2313AC-DC50-4FB6-8095-C6A9A4F56BA7}" srcOrd="2" destOrd="0" presId="urn:microsoft.com/office/officeart/2005/8/layout/orgChart1"/>
    <dgm:cxn modelId="{02FD817C-3383-4A19-9AE8-CB45EE329968}" type="presParOf" srcId="{31588BDF-4AF9-41BF-A8FA-AA81EBC6A925}" destId="{2E6D7B87-4A4F-4C6C-80A1-F4F431DBFD89}" srcOrd="3" destOrd="0" presId="urn:microsoft.com/office/officeart/2005/8/layout/orgChart1"/>
    <dgm:cxn modelId="{CC2E8A72-B98D-4C1D-BB33-9B0CB96E1D14}" type="presParOf" srcId="{2E6D7B87-4A4F-4C6C-80A1-F4F431DBFD89}" destId="{D1D77ADC-BCA6-427B-9DA7-731B0D26E3FC}" srcOrd="0" destOrd="0" presId="urn:microsoft.com/office/officeart/2005/8/layout/orgChart1"/>
    <dgm:cxn modelId="{9EFDE873-F654-4437-BB14-32432811A6BA}" type="presParOf" srcId="{D1D77ADC-BCA6-427B-9DA7-731B0D26E3FC}" destId="{2220DDC4-D63C-4CC6-95A6-31C35B4398E2}" srcOrd="0" destOrd="0" presId="urn:microsoft.com/office/officeart/2005/8/layout/orgChart1"/>
    <dgm:cxn modelId="{B6F37696-1485-447E-9350-B0082EDF7C9E}" type="presParOf" srcId="{D1D77ADC-BCA6-427B-9DA7-731B0D26E3FC}" destId="{11AD8595-2782-43D0-BD13-A2E2917C203C}" srcOrd="1" destOrd="0" presId="urn:microsoft.com/office/officeart/2005/8/layout/orgChart1"/>
    <dgm:cxn modelId="{5E698599-0AAA-4BEB-B8C2-72FFFAACADEE}" type="presParOf" srcId="{2E6D7B87-4A4F-4C6C-80A1-F4F431DBFD89}" destId="{04E65EE4-EB03-461D-A34D-674078A462C1}" srcOrd="1" destOrd="0" presId="urn:microsoft.com/office/officeart/2005/8/layout/orgChart1"/>
    <dgm:cxn modelId="{A73503E4-1EB6-4C60-9B26-7C03F36E71DA}" type="presParOf" srcId="{04E65EE4-EB03-461D-A34D-674078A462C1}" destId="{C6339179-08AB-4F95-91EC-7E81AAE7C042}" srcOrd="0" destOrd="0" presId="urn:microsoft.com/office/officeart/2005/8/layout/orgChart1"/>
    <dgm:cxn modelId="{2836EDD4-B9C7-45D1-97B1-B50F0BBE0D41}" type="presParOf" srcId="{04E65EE4-EB03-461D-A34D-674078A462C1}" destId="{661A8BA3-CFFC-408E-B772-5D39DB59E88E}" srcOrd="1" destOrd="0" presId="urn:microsoft.com/office/officeart/2005/8/layout/orgChart1"/>
    <dgm:cxn modelId="{20CCCBDD-3741-4845-876C-5224DC90F279}" type="presParOf" srcId="{661A8BA3-CFFC-408E-B772-5D39DB59E88E}" destId="{FEF793C3-AFEE-4FA4-8E37-6D1513DE07A8}" srcOrd="0" destOrd="0" presId="urn:microsoft.com/office/officeart/2005/8/layout/orgChart1"/>
    <dgm:cxn modelId="{54AA2B4C-8E04-486D-8C81-5C9E5447DA79}" type="presParOf" srcId="{FEF793C3-AFEE-4FA4-8E37-6D1513DE07A8}" destId="{198F2076-8315-400D-8898-5EACB74F610D}" srcOrd="0" destOrd="0" presId="urn:microsoft.com/office/officeart/2005/8/layout/orgChart1"/>
    <dgm:cxn modelId="{DB509FEE-E5BA-4F17-AF7B-DD647E077185}" type="presParOf" srcId="{FEF793C3-AFEE-4FA4-8E37-6D1513DE07A8}" destId="{2D0D7EFF-EF75-461F-9FE4-7826743D2E37}" srcOrd="1" destOrd="0" presId="urn:microsoft.com/office/officeart/2005/8/layout/orgChart1"/>
    <dgm:cxn modelId="{D7F0E1F7-A75B-4314-9EA7-F2004D6A15BA}" type="presParOf" srcId="{661A8BA3-CFFC-408E-B772-5D39DB59E88E}" destId="{D1E1BDB2-113D-4205-9BAC-DCB8573DC44A}" srcOrd="1" destOrd="0" presId="urn:microsoft.com/office/officeart/2005/8/layout/orgChart1"/>
    <dgm:cxn modelId="{BF9BDAE1-B245-43D5-BFD8-245B177DB1FC}" type="presParOf" srcId="{661A8BA3-CFFC-408E-B772-5D39DB59E88E}" destId="{8F39417C-C0EE-4F7E-8E92-DF0E7383835E}" srcOrd="2" destOrd="0" presId="urn:microsoft.com/office/officeart/2005/8/layout/orgChart1"/>
    <dgm:cxn modelId="{5CBC8250-07E3-4FEC-92AB-6AAF6C076D25}" type="presParOf" srcId="{04E65EE4-EB03-461D-A34D-674078A462C1}" destId="{3716B3BC-4EE3-4032-964C-4F136F04860F}" srcOrd="2" destOrd="0" presId="urn:microsoft.com/office/officeart/2005/8/layout/orgChart1"/>
    <dgm:cxn modelId="{E745C245-A3B9-49ED-B648-D5D81E6C10E5}" type="presParOf" srcId="{04E65EE4-EB03-461D-A34D-674078A462C1}" destId="{77EAB203-60CD-453D-A2AE-9DF5B0BDAE52}" srcOrd="3" destOrd="0" presId="urn:microsoft.com/office/officeart/2005/8/layout/orgChart1"/>
    <dgm:cxn modelId="{AAAD52D4-4ABB-492D-8E14-588F6D955217}" type="presParOf" srcId="{77EAB203-60CD-453D-A2AE-9DF5B0BDAE52}" destId="{4EE0823E-CD60-4649-B4B9-E1845835624A}" srcOrd="0" destOrd="0" presId="urn:microsoft.com/office/officeart/2005/8/layout/orgChart1"/>
    <dgm:cxn modelId="{2219D214-D666-499E-A8CA-133ADF157448}" type="presParOf" srcId="{4EE0823E-CD60-4649-B4B9-E1845835624A}" destId="{D27D05F7-B754-4D13-A3FC-C76C0B342A3E}" srcOrd="0" destOrd="0" presId="urn:microsoft.com/office/officeart/2005/8/layout/orgChart1"/>
    <dgm:cxn modelId="{4B60958D-A2F3-48BD-98DE-84767A231472}" type="presParOf" srcId="{4EE0823E-CD60-4649-B4B9-E1845835624A}" destId="{1B8B98A7-9C4B-4EB7-A39A-9B8872ABCD9D}" srcOrd="1" destOrd="0" presId="urn:microsoft.com/office/officeart/2005/8/layout/orgChart1"/>
    <dgm:cxn modelId="{699F251D-1E0F-46E7-8891-AAFFECC1333D}" type="presParOf" srcId="{77EAB203-60CD-453D-A2AE-9DF5B0BDAE52}" destId="{245A1852-FE30-4820-B448-AA8AA22E3553}" srcOrd="1" destOrd="0" presId="urn:microsoft.com/office/officeart/2005/8/layout/orgChart1"/>
    <dgm:cxn modelId="{4850C5CD-7C4C-4DAD-8E17-D49595A9627E}" type="presParOf" srcId="{245A1852-FE30-4820-B448-AA8AA22E3553}" destId="{6DEC66C6-198E-439B-AFE2-F61299354A0C}" srcOrd="0" destOrd="0" presId="urn:microsoft.com/office/officeart/2005/8/layout/orgChart1"/>
    <dgm:cxn modelId="{6813B4B2-CEE2-4C01-B2E4-3D2FE2CF4E7F}" type="presParOf" srcId="{245A1852-FE30-4820-B448-AA8AA22E3553}" destId="{40DD8C80-DEFA-4A2A-971F-8C7F630E8448}" srcOrd="1" destOrd="0" presId="urn:microsoft.com/office/officeart/2005/8/layout/orgChart1"/>
    <dgm:cxn modelId="{B56BC10E-828F-41DE-943D-8B94BC3762C9}" type="presParOf" srcId="{40DD8C80-DEFA-4A2A-971F-8C7F630E8448}" destId="{B7387AFF-E812-4B21-A1E3-5AEF5B1EA2A9}" srcOrd="0" destOrd="0" presId="urn:microsoft.com/office/officeart/2005/8/layout/orgChart1"/>
    <dgm:cxn modelId="{46A3F609-B03E-438E-90E6-DA348314EDB3}" type="presParOf" srcId="{B7387AFF-E812-4B21-A1E3-5AEF5B1EA2A9}" destId="{2F822FE0-7977-4F9D-85C6-73220A797B61}" srcOrd="0" destOrd="0" presId="urn:microsoft.com/office/officeart/2005/8/layout/orgChart1"/>
    <dgm:cxn modelId="{32D78FDE-10EB-4666-8378-EB1FBE0A806E}" type="presParOf" srcId="{B7387AFF-E812-4B21-A1E3-5AEF5B1EA2A9}" destId="{9ED06DD6-64D2-4AFA-8744-6AD80B4BF92D}" srcOrd="1" destOrd="0" presId="urn:microsoft.com/office/officeart/2005/8/layout/orgChart1"/>
    <dgm:cxn modelId="{992A456F-4C2D-48F3-810C-1FB41E8A2E73}" type="presParOf" srcId="{40DD8C80-DEFA-4A2A-971F-8C7F630E8448}" destId="{55702218-D965-4D71-B112-91337755FF23}" srcOrd="1" destOrd="0" presId="urn:microsoft.com/office/officeart/2005/8/layout/orgChart1"/>
    <dgm:cxn modelId="{5FF6793E-A5C5-4055-81B7-103A8ADFE487}" type="presParOf" srcId="{40DD8C80-DEFA-4A2A-971F-8C7F630E8448}" destId="{C81223E6-FD0D-4E0F-89AC-FC7442DB1DA1}" srcOrd="2" destOrd="0" presId="urn:microsoft.com/office/officeart/2005/8/layout/orgChart1"/>
    <dgm:cxn modelId="{BF03656F-BFFA-4711-968B-1B5D4F376E91}" type="presParOf" srcId="{245A1852-FE30-4820-B448-AA8AA22E3553}" destId="{B083FA23-35F3-4FF1-885E-E4F130465D3D}" srcOrd="2" destOrd="0" presId="urn:microsoft.com/office/officeart/2005/8/layout/orgChart1"/>
    <dgm:cxn modelId="{4CA43036-F215-428E-B4E4-37BACC9E0756}" type="presParOf" srcId="{245A1852-FE30-4820-B448-AA8AA22E3553}" destId="{AB062F75-3690-4D70-8953-3516E3683B51}" srcOrd="3" destOrd="0" presId="urn:microsoft.com/office/officeart/2005/8/layout/orgChart1"/>
    <dgm:cxn modelId="{6B61E78A-FE2F-4C11-8CE9-5518F2618C9B}" type="presParOf" srcId="{AB062F75-3690-4D70-8953-3516E3683B51}" destId="{66A5B235-99A6-4E1F-A14B-8BB7EE82CDB1}" srcOrd="0" destOrd="0" presId="urn:microsoft.com/office/officeart/2005/8/layout/orgChart1"/>
    <dgm:cxn modelId="{8AD70251-D764-4778-87D2-8A6A66250946}" type="presParOf" srcId="{66A5B235-99A6-4E1F-A14B-8BB7EE82CDB1}" destId="{E1627143-249D-49FB-893A-46C48A80A446}" srcOrd="0" destOrd="0" presId="urn:microsoft.com/office/officeart/2005/8/layout/orgChart1"/>
    <dgm:cxn modelId="{E08BE6F7-9D30-4BEC-92CC-A0ED6FC286F6}" type="presParOf" srcId="{66A5B235-99A6-4E1F-A14B-8BB7EE82CDB1}" destId="{36E0F0CC-9AF7-43A7-BA0D-F05C290481D1}" srcOrd="1" destOrd="0" presId="urn:microsoft.com/office/officeart/2005/8/layout/orgChart1"/>
    <dgm:cxn modelId="{CA0BD1A5-5E89-4B17-9D9D-C7B88671EAF8}" type="presParOf" srcId="{AB062F75-3690-4D70-8953-3516E3683B51}" destId="{A3E24DC3-ADBB-477D-988D-D42B639DEB72}" srcOrd="1" destOrd="0" presId="urn:microsoft.com/office/officeart/2005/8/layout/orgChart1"/>
    <dgm:cxn modelId="{84E4CEF9-AF66-4CB5-9D1C-12932F7E2AEF}" type="presParOf" srcId="{AB062F75-3690-4D70-8953-3516E3683B51}" destId="{4470625F-8160-447A-B86C-B5BA289080C9}" srcOrd="2" destOrd="0" presId="urn:microsoft.com/office/officeart/2005/8/layout/orgChart1"/>
    <dgm:cxn modelId="{7F9BE874-8B1B-4EDF-998D-25B0B293B43B}" type="presParOf" srcId="{245A1852-FE30-4820-B448-AA8AA22E3553}" destId="{2CD4AE2B-FE2E-4CD7-83AE-049221C7B85F}" srcOrd="4" destOrd="0" presId="urn:microsoft.com/office/officeart/2005/8/layout/orgChart1"/>
    <dgm:cxn modelId="{624D19F0-E44C-4EC8-8491-333FED0E58B2}" type="presParOf" srcId="{245A1852-FE30-4820-B448-AA8AA22E3553}" destId="{3DBF980C-D589-44EC-BD8F-251A7500913A}" srcOrd="5" destOrd="0" presId="urn:microsoft.com/office/officeart/2005/8/layout/orgChart1"/>
    <dgm:cxn modelId="{A7EE5D24-6357-4201-9623-BA8D55CD75B2}" type="presParOf" srcId="{3DBF980C-D589-44EC-BD8F-251A7500913A}" destId="{85AF4E2D-7DC8-4ED7-99B1-B6792EAE6E0C}" srcOrd="0" destOrd="0" presId="urn:microsoft.com/office/officeart/2005/8/layout/orgChart1"/>
    <dgm:cxn modelId="{25AD63E9-1690-4F32-9D66-FE69A5FFEE46}" type="presParOf" srcId="{85AF4E2D-7DC8-4ED7-99B1-B6792EAE6E0C}" destId="{7D6A73DC-2078-4E1B-B5A0-783D6CBC2D79}" srcOrd="0" destOrd="0" presId="urn:microsoft.com/office/officeart/2005/8/layout/orgChart1"/>
    <dgm:cxn modelId="{7AF046E2-1241-412F-9E26-788DFF65369E}" type="presParOf" srcId="{85AF4E2D-7DC8-4ED7-99B1-B6792EAE6E0C}" destId="{FD7BFE5B-C5FC-4B5E-9B89-0A7A898279A9}" srcOrd="1" destOrd="0" presId="urn:microsoft.com/office/officeart/2005/8/layout/orgChart1"/>
    <dgm:cxn modelId="{7E6AABE9-5F58-4C9C-B5C2-C13B45F65180}" type="presParOf" srcId="{3DBF980C-D589-44EC-BD8F-251A7500913A}" destId="{6B8AC185-487F-4A8D-8487-CA8F16E483C4}" srcOrd="1" destOrd="0" presId="urn:microsoft.com/office/officeart/2005/8/layout/orgChart1"/>
    <dgm:cxn modelId="{0B59BBEA-DEAA-47A8-8E27-75DEF5963F21}" type="presParOf" srcId="{3DBF980C-D589-44EC-BD8F-251A7500913A}" destId="{E8D4BDE8-7DB9-421D-8301-012C0F534A91}" srcOrd="2" destOrd="0" presId="urn:microsoft.com/office/officeart/2005/8/layout/orgChart1"/>
    <dgm:cxn modelId="{837CB116-217F-485C-A467-336F91B8BE3F}" type="presParOf" srcId="{77EAB203-60CD-453D-A2AE-9DF5B0BDAE52}" destId="{B44EA5BC-625B-455C-9607-5917DE537965}" srcOrd="2" destOrd="0" presId="urn:microsoft.com/office/officeart/2005/8/layout/orgChart1"/>
    <dgm:cxn modelId="{8906C1F3-B2B0-4A9C-98AD-90EC02CADF12}" type="presParOf" srcId="{04E65EE4-EB03-461D-A34D-674078A462C1}" destId="{7775E1B1-910C-4778-A818-2065F812D085}" srcOrd="4" destOrd="0" presId="urn:microsoft.com/office/officeart/2005/8/layout/orgChart1"/>
    <dgm:cxn modelId="{022FDCA6-6BFB-4EEE-9122-061F7F0D7B24}" type="presParOf" srcId="{04E65EE4-EB03-461D-A34D-674078A462C1}" destId="{2E948418-FF59-410E-8B8F-270F5AD3B0EB}" srcOrd="5" destOrd="0" presId="urn:microsoft.com/office/officeart/2005/8/layout/orgChart1"/>
    <dgm:cxn modelId="{FD2D894C-E0FA-417D-B89A-58516C4B80EC}" type="presParOf" srcId="{2E948418-FF59-410E-8B8F-270F5AD3B0EB}" destId="{5D454A6A-C16A-442E-A5CA-D7EB10785C66}" srcOrd="0" destOrd="0" presId="urn:microsoft.com/office/officeart/2005/8/layout/orgChart1"/>
    <dgm:cxn modelId="{AB68BD90-A844-4196-863F-9DD54BD5A382}" type="presParOf" srcId="{5D454A6A-C16A-442E-A5CA-D7EB10785C66}" destId="{77187A35-9116-4E18-84B4-0BF151BA9D48}" srcOrd="0" destOrd="0" presId="urn:microsoft.com/office/officeart/2005/8/layout/orgChart1"/>
    <dgm:cxn modelId="{F289CE61-B3E9-42C4-95ED-300A770850D4}" type="presParOf" srcId="{5D454A6A-C16A-442E-A5CA-D7EB10785C66}" destId="{5A3848F4-184A-4C44-9DFE-0772DD06AE85}" srcOrd="1" destOrd="0" presId="urn:microsoft.com/office/officeart/2005/8/layout/orgChart1"/>
    <dgm:cxn modelId="{5C3379DF-403D-40F2-B32B-0314879FC751}" type="presParOf" srcId="{2E948418-FF59-410E-8B8F-270F5AD3B0EB}" destId="{01A752C3-77C3-4559-800F-44B88776DF7A}" srcOrd="1" destOrd="0" presId="urn:microsoft.com/office/officeart/2005/8/layout/orgChart1"/>
    <dgm:cxn modelId="{9C326A4E-6E3C-465F-8A87-F1A57C3CF991}" type="presParOf" srcId="{2E948418-FF59-410E-8B8F-270F5AD3B0EB}" destId="{5C769F2F-B25E-4D16-B1EC-541504B631E9}" srcOrd="2" destOrd="0" presId="urn:microsoft.com/office/officeart/2005/8/layout/orgChart1"/>
    <dgm:cxn modelId="{B4B34665-B0C5-49B5-914E-5E9970D7F361}" type="presParOf" srcId="{04E65EE4-EB03-461D-A34D-674078A462C1}" destId="{19115D42-F2D9-413C-B7E2-E33D6810167E}" srcOrd="6" destOrd="0" presId="urn:microsoft.com/office/officeart/2005/8/layout/orgChart1"/>
    <dgm:cxn modelId="{619E210E-7C81-4914-8979-8DF360054B9E}" type="presParOf" srcId="{04E65EE4-EB03-461D-A34D-674078A462C1}" destId="{A337A3CF-BAB7-4AE4-9759-3DAABA400A21}" srcOrd="7" destOrd="0" presId="urn:microsoft.com/office/officeart/2005/8/layout/orgChart1"/>
    <dgm:cxn modelId="{8D2461E7-598C-451E-8332-31F32477451C}" type="presParOf" srcId="{A337A3CF-BAB7-4AE4-9759-3DAABA400A21}" destId="{1C826C59-A72E-4D7F-97BA-2DE4ADC766D6}" srcOrd="0" destOrd="0" presId="urn:microsoft.com/office/officeart/2005/8/layout/orgChart1"/>
    <dgm:cxn modelId="{1A88254E-4D4A-4B06-9E63-E5A21C1E5D71}" type="presParOf" srcId="{1C826C59-A72E-4D7F-97BA-2DE4ADC766D6}" destId="{6193451F-B116-4BC6-944E-B9C18A55F790}" srcOrd="0" destOrd="0" presId="urn:microsoft.com/office/officeart/2005/8/layout/orgChart1"/>
    <dgm:cxn modelId="{83C9FC01-B5C8-495B-AF39-C8EEE9D29196}" type="presParOf" srcId="{1C826C59-A72E-4D7F-97BA-2DE4ADC766D6}" destId="{A4DC1176-8186-4F0C-AAE0-405D4599A91F}" srcOrd="1" destOrd="0" presId="urn:microsoft.com/office/officeart/2005/8/layout/orgChart1"/>
    <dgm:cxn modelId="{A51A4859-618D-4E61-9C8D-54946F402892}" type="presParOf" srcId="{A337A3CF-BAB7-4AE4-9759-3DAABA400A21}" destId="{DD6C7F8B-C57D-419C-89E0-062FCA3B7DA6}" srcOrd="1" destOrd="0" presId="urn:microsoft.com/office/officeart/2005/8/layout/orgChart1"/>
    <dgm:cxn modelId="{280EECC4-5B00-4464-B03A-4C0969DB33BB}" type="presParOf" srcId="{A337A3CF-BAB7-4AE4-9759-3DAABA400A21}" destId="{0B44C29A-ED1F-49BE-959F-7BFD07CC496C}" srcOrd="2" destOrd="0" presId="urn:microsoft.com/office/officeart/2005/8/layout/orgChart1"/>
    <dgm:cxn modelId="{B1F35DAB-75FD-4482-BDEF-CF0B0EA48331}" type="presParOf" srcId="{2E6D7B87-4A4F-4C6C-80A1-F4F431DBFD89}" destId="{7BA8D68A-DCE1-4DAF-B1B5-0620B79D4024}" srcOrd="2" destOrd="0" presId="urn:microsoft.com/office/officeart/2005/8/layout/orgChart1"/>
    <dgm:cxn modelId="{AA543A63-36A7-4B31-B690-4115023518C0}" type="presParOf" srcId="{31588BDF-4AF9-41BF-A8FA-AA81EBC6A925}" destId="{BEE3A408-8B81-405D-84F1-DEB089720134}" srcOrd="4" destOrd="0" presId="urn:microsoft.com/office/officeart/2005/8/layout/orgChart1"/>
    <dgm:cxn modelId="{FD4C5369-964F-4BE3-86D1-1AE1FFE79510}" type="presParOf" srcId="{31588BDF-4AF9-41BF-A8FA-AA81EBC6A925}" destId="{2516CE73-404E-4903-989F-8A55CBE81641}" srcOrd="5" destOrd="0" presId="urn:microsoft.com/office/officeart/2005/8/layout/orgChart1"/>
    <dgm:cxn modelId="{0978781B-DBEA-47E6-9AD5-32F19A97194C}" type="presParOf" srcId="{2516CE73-404E-4903-989F-8A55CBE81641}" destId="{7B938905-79E5-493B-A7DF-5EB08BDF93E1}" srcOrd="0" destOrd="0" presId="urn:microsoft.com/office/officeart/2005/8/layout/orgChart1"/>
    <dgm:cxn modelId="{75703355-9C9F-4041-8556-231868E51159}" type="presParOf" srcId="{7B938905-79E5-493B-A7DF-5EB08BDF93E1}" destId="{1A76C8EA-A2DA-4D0F-A6DE-DE2F12EA3097}" srcOrd="0" destOrd="0" presId="urn:microsoft.com/office/officeart/2005/8/layout/orgChart1"/>
    <dgm:cxn modelId="{193A2CAF-0E2E-4BD9-BDD6-EB3EF91F4BDD}" type="presParOf" srcId="{7B938905-79E5-493B-A7DF-5EB08BDF93E1}" destId="{E6A64868-5932-4994-91ED-AEEC7597D78A}" srcOrd="1" destOrd="0" presId="urn:microsoft.com/office/officeart/2005/8/layout/orgChart1"/>
    <dgm:cxn modelId="{24E26BA8-58DB-4191-9EC2-FC253CEFF5CD}" type="presParOf" srcId="{2516CE73-404E-4903-989F-8A55CBE81641}" destId="{E0BC70CE-BA6C-4D13-8C2A-A03F8BBED82F}" srcOrd="1" destOrd="0" presId="urn:microsoft.com/office/officeart/2005/8/layout/orgChart1"/>
    <dgm:cxn modelId="{88B9478E-64E1-42DD-ABB4-2845833E6A46}" type="presParOf" srcId="{2516CE73-404E-4903-989F-8A55CBE81641}" destId="{90F3C316-61A9-42F6-87E0-83B71856106A}" srcOrd="2" destOrd="0" presId="urn:microsoft.com/office/officeart/2005/8/layout/orgChart1"/>
    <dgm:cxn modelId="{9ED2970F-CC53-453F-9CC1-D87BC5C3BA18}" type="presParOf" srcId="{79A908C8-F17F-4062-A657-5BDE55B08690}" destId="{4ED20136-A970-4F61-9190-40898CF4A25B}" srcOrd="2" destOrd="0" presId="urn:microsoft.com/office/officeart/2005/8/layout/orgChart1"/>
    <dgm:cxn modelId="{8F6AD732-78CD-49DF-BA6A-F4033827CC4E}" type="presParOf" srcId="{4ED20136-A970-4F61-9190-40898CF4A25B}" destId="{8A6F154B-97F5-45E7-891D-76A93C0EF087}" srcOrd="0" destOrd="0" presId="urn:microsoft.com/office/officeart/2005/8/layout/orgChart1"/>
    <dgm:cxn modelId="{372477D4-6C86-408B-9CAD-B1CC77393B61}" type="presParOf" srcId="{4ED20136-A970-4F61-9190-40898CF4A25B}" destId="{688F3027-5733-4122-BDE7-FC85F7350648}" srcOrd="1" destOrd="0" presId="urn:microsoft.com/office/officeart/2005/8/layout/orgChart1"/>
    <dgm:cxn modelId="{8A316015-8282-45C8-98F2-6BEE84EEF6B9}" type="presParOf" srcId="{688F3027-5733-4122-BDE7-FC85F7350648}" destId="{454B721E-2131-4512-A850-EA36089AB074}" srcOrd="0" destOrd="0" presId="urn:microsoft.com/office/officeart/2005/8/layout/orgChart1"/>
    <dgm:cxn modelId="{E19215DB-5928-4391-B9E4-479B9AC8C9A4}" type="presParOf" srcId="{454B721E-2131-4512-A850-EA36089AB074}" destId="{82DD2AE2-54AD-4D54-8B3A-E986529920F9}" srcOrd="0" destOrd="0" presId="urn:microsoft.com/office/officeart/2005/8/layout/orgChart1"/>
    <dgm:cxn modelId="{8F6ADBA1-F931-481B-8AC7-49F3CB026DE5}" type="presParOf" srcId="{454B721E-2131-4512-A850-EA36089AB074}" destId="{01320A61-5A54-4AF6-8F26-FD05B0D6E47B}" srcOrd="1" destOrd="0" presId="urn:microsoft.com/office/officeart/2005/8/layout/orgChart1"/>
    <dgm:cxn modelId="{28553556-CC11-4794-A27D-D482E4DBCEAE}" type="presParOf" srcId="{688F3027-5733-4122-BDE7-FC85F7350648}" destId="{A6C0A129-26C9-4E9F-95D8-75C54C022F23}" srcOrd="1" destOrd="0" presId="urn:microsoft.com/office/officeart/2005/8/layout/orgChart1"/>
    <dgm:cxn modelId="{CBAAFCA1-FDA9-49E2-B540-B6C631496D3B}" type="presParOf" srcId="{688F3027-5733-4122-BDE7-FC85F7350648}" destId="{6E8CD89F-32E4-424E-A465-760FD5C84721}" srcOrd="2" destOrd="0" presId="urn:microsoft.com/office/officeart/2005/8/layout/orgChart1"/>
  </dgm:cxnLst>
  <dgm:bg>
    <a:effectLst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9C88462-E141-4165-A2FC-25BB8D198BB6}">
      <dsp:nvSpPr>
        <dsp:cNvPr id="0" name=""/>
        <dsp:cNvSpPr/>
      </dsp:nvSpPr>
      <dsp:spPr>
        <a:xfrm>
          <a:off x="1612" y="0"/>
          <a:ext cx="5293217" cy="5293217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rnd" cmpd="sng" algn="ctr">
          <a:solidFill>
            <a:schemeClr val="tx2">
              <a:lumMod val="5000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8559631-3A35-40B8-B7D3-91980C93FA51}">
      <dsp:nvSpPr>
        <dsp:cNvPr id="0" name=""/>
        <dsp:cNvSpPr/>
      </dsp:nvSpPr>
      <dsp:spPr>
        <a:xfrm>
          <a:off x="3060985" y="529838"/>
          <a:ext cx="3440591" cy="940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Üst kademe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yönetimi</a:t>
          </a:r>
        </a:p>
      </dsp:txBody>
      <dsp:txXfrm>
        <a:off x="3106910" y="575763"/>
        <a:ext cx="3348741" cy="848936"/>
      </dsp:txXfrm>
    </dsp:sp>
    <dsp:sp modelId="{1ECC30E4-807A-46EF-9173-731BC91C50AB}">
      <dsp:nvSpPr>
        <dsp:cNvPr id="0" name=""/>
        <dsp:cNvSpPr/>
      </dsp:nvSpPr>
      <dsp:spPr>
        <a:xfrm>
          <a:off x="3060985" y="1733433"/>
          <a:ext cx="3440591" cy="940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Orta kademe</a:t>
          </a:r>
        </a:p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yönetimi</a:t>
          </a:r>
        </a:p>
      </dsp:txBody>
      <dsp:txXfrm>
        <a:off x="3106910" y="1779358"/>
        <a:ext cx="3348741" cy="848936"/>
      </dsp:txXfrm>
    </dsp:sp>
    <dsp:sp modelId="{1B2A029C-8DCB-4076-96AE-A40972C6BB8C}">
      <dsp:nvSpPr>
        <dsp:cNvPr id="0" name=""/>
        <dsp:cNvSpPr/>
      </dsp:nvSpPr>
      <dsp:spPr>
        <a:xfrm>
          <a:off x="3060985" y="2900705"/>
          <a:ext cx="3440591" cy="940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Alt kademe yönetimi</a:t>
          </a:r>
        </a:p>
      </dsp:txBody>
      <dsp:txXfrm>
        <a:off x="3106910" y="2946630"/>
        <a:ext cx="3348741" cy="848936"/>
      </dsp:txXfrm>
    </dsp:sp>
    <dsp:sp modelId="{32F205CF-FDFE-4933-904A-AAC5B0368DDA}">
      <dsp:nvSpPr>
        <dsp:cNvPr id="0" name=""/>
        <dsp:cNvSpPr/>
      </dsp:nvSpPr>
      <dsp:spPr>
        <a:xfrm>
          <a:off x="3060985" y="4067977"/>
          <a:ext cx="3440591" cy="940786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tr-TR" sz="2300" kern="1200"/>
            <a:t>Çalışanlar / İşgörenler</a:t>
          </a:r>
        </a:p>
      </dsp:txBody>
      <dsp:txXfrm>
        <a:off x="3106910" y="4113902"/>
        <a:ext cx="3348741" cy="84893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9E081-771C-4503-89B9-73EC9C2BDB39}">
      <dsp:nvSpPr>
        <dsp:cNvPr id="0" name=""/>
        <dsp:cNvSpPr/>
      </dsp:nvSpPr>
      <dsp:spPr>
        <a:xfrm>
          <a:off x="1405" y="1549742"/>
          <a:ext cx="2740690" cy="1096276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268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/>
            <a:t>Plânlama</a:t>
          </a:r>
        </a:p>
      </dsp:txBody>
      <dsp:txXfrm>
        <a:off x="1405" y="1549742"/>
        <a:ext cx="2466621" cy="1096276"/>
      </dsp:txXfrm>
    </dsp:sp>
    <dsp:sp modelId="{6207217D-0BDF-427E-88C5-19F21D6A7260}">
      <dsp:nvSpPr>
        <dsp:cNvPr id="0" name=""/>
        <dsp:cNvSpPr/>
      </dsp:nvSpPr>
      <dsp:spPr>
        <a:xfrm>
          <a:off x="2193958" y="1549742"/>
          <a:ext cx="2740690" cy="1096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/>
            <a:t>Örgütleme</a:t>
          </a:r>
        </a:p>
      </dsp:txBody>
      <dsp:txXfrm>
        <a:off x="2742096" y="1549742"/>
        <a:ext cx="1644414" cy="1096276"/>
      </dsp:txXfrm>
    </dsp:sp>
    <dsp:sp modelId="{20D08674-D176-4E5C-9137-3259BDC50EF9}">
      <dsp:nvSpPr>
        <dsp:cNvPr id="0" name=""/>
        <dsp:cNvSpPr/>
      </dsp:nvSpPr>
      <dsp:spPr>
        <a:xfrm>
          <a:off x="4386510" y="1549742"/>
          <a:ext cx="2740690" cy="1096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/>
            <a:t>Yürütme</a:t>
          </a:r>
        </a:p>
      </dsp:txBody>
      <dsp:txXfrm>
        <a:off x="4934648" y="1549742"/>
        <a:ext cx="1644414" cy="1096276"/>
      </dsp:txXfrm>
    </dsp:sp>
    <dsp:sp modelId="{E83B282E-1C4E-4004-A687-36440E409B3F}">
      <dsp:nvSpPr>
        <dsp:cNvPr id="0" name=""/>
        <dsp:cNvSpPr/>
      </dsp:nvSpPr>
      <dsp:spPr>
        <a:xfrm>
          <a:off x="6579063" y="1549742"/>
          <a:ext cx="2740690" cy="1096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/>
            <a:t>Eşgüdüm</a:t>
          </a:r>
        </a:p>
      </dsp:txBody>
      <dsp:txXfrm>
        <a:off x="7127201" y="1549742"/>
        <a:ext cx="1644414" cy="1096276"/>
      </dsp:txXfrm>
    </dsp:sp>
    <dsp:sp modelId="{46D2A12F-0B18-40D2-8268-98D74C27F705}">
      <dsp:nvSpPr>
        <dsp:cNvPr id="0" name=""/>
        <dsp:cNvSpPr/>
      </dsp:nvSpPr>
      <dsp:spPr>
        <a:xfrm>
          <a:off x="8771615" y="1549742"/>
          <a:ext cx="2740690" cy="1096276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2012" tIns="61341" rIns="30671" bIns="61341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300" b="1" kern="1200"/>
            <a:t>Kontrol</a:t>
          </a:r>
        </a:p>
      </dsp:txBody>
      <dsp:txXfrm>
        <a:off x="9319753" y="1549742"/>
        <a:ext cx="1644414" cy="109627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D9FDACD-BF55-4628-B328-BEBB2008DA05}">
      <dsp:nvSpPr>
        <dsp:cNvPr id="0" name=""/>
        <dsp:cNvSpPr/>
      </dsp:nvSpPr>
      <dsp:spPr>
        <a:xfrm>
          <a:off x="1780630" y="571010"/>
          <a:ext cx="4786384" cy="4786384"/>
        </a:xfrm>
        <a:prstGeom prst="blockArc">
          <a:avLst>
            <a:gd name="adj1" fmla="val 13114286"/>
            <a:gd name="adj2" fmla="val 16200000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6DEEFBF-66CE-416F-9F55-46FD4076FA64}">
      <dsp:nvSpPr>
        <dsp:cNvPr id="0" name=""/>
        <dsp:cNvSpPr/>
      </dsp:nvSpPr>
      <dsp:spPr>
        <a:xfrm>
          <a:off x="1780630" y="571010"/>
          <a:ext cx="4786384" cy="4786384"/>
        </a:xfrm>
        <a:prstGeom prst="blockArc">
          <a:avLst>
            <a:gd name="adj1" fmla="val 10028571"/>
            <a:gd name="adj2" fmla="val 13114286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A1B8FA1-2224-487F-95FF-E1FD8B9F0366}">
      <dsp:nvSpPr>
        <dsp:cNvPr id="0" name=""/>
        <dsp:cNvSpPr/>
      </dsp:nvSpPr>
      <dsp:spPr>
        <a:xfrm>
          <a:off x="1774964" y="546776"/>
          <a:ext cx="4786384" cy="4786384"/>
        </a:xfrm>
        <a:prstGeom prst="blockArc">
          <a:avLst>
            <a:gd name="adj1" fmla="val 7050835"/>
            <a:gd name="adj2" fmla="val 9992109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E7CE313-792F-45D4-AAC2-9E642F92F013}">
      <dsp:nvSpPr>
        <dsp:cNvPr id="0" name=""/>
        <dsp:cNvSpPr/>
      </dsp:nvSpPr>
      <dsp:spPr>
        <a:xfrm>
          <a:off x="1780630" y="549737"/>
          <a:ext cx="4786384" cy="4786384"/>
        </a:xfrm>
        <a:prstGeom prst="blockArc">
          <a:avLst>
            <a:gd name="adj1" fmla="val 3739798"/>
            <a:gd name="adj2" fmla="val 7060202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009FD-CDEE-42A9-BC59-D74EAA43DB83}">
      <dsp:nvSpPr>
        <dsp:cNvPr id="0" name=""/>
        <dsp:cNvSpPr/>
      </dsp:nvSpPr>
      <dsp:spPr>
        <a:xfrm>
          <a:off x="1786297" y="546776"/>
          <a:ext cx="4786384" cy="4786384"/>
        </a:xfrm>
        <a:prstGeom prst="blockArc">
          <a:avLst>
            <a:gd name="adj1" fmla="val 807891"/>
            <a:gd name="adj2" fmla="val 3749165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F2751B3-3A85-4EB7-ACBA-93B7C215C11C}">
      <dsp:nvSpPr>
        <dsp:cNvPr id="0" name=""/>
        <dsp:cNvSpPr/>
      </dsp:nvSpPr>
      <dsp:spPr>
        <a:xfrm>
          <a:off x="1780630" y="571010"/>
          <a:ext cx="4786384" cy="4786384"/>
        </a:xfrm>
        <a:prstGeom prst="blockArc">
          <a:avLst>
            <a:gd name="adj1" fmla="val 19285714"/>
            <a:gd name="adj2" fmla="val 771429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6296C4-B431-4C7F-9040-2DF0EC64C3D8}">
      <dsp:nvSpPr>
        <dsp:cNvPr id="0" name=""/>
        <dsp:cNvSpPr/>
      </dsp:nvSpPr>
      <dsp:spPr>
        <a:xfrm>
          <a:off x="1780630" y="571010"/>
          <a:ext cx="4786384" cy="4786384"/>
        </a:xfrm>
        <a:prstGeom prst="blockArc">
          <a:avLst>
            <a:gd name="adj1" fmla="val 16200000"/>
            <a:gd name="adj2" fmla="val 19285714"/>
            <a:gd name="adj3" fmla="val 3902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18E0551-E78C-41CE-86E5-515F3A456FC9}">
      <dsp:nvSpPr>
        <dsp:cNvPr id="0" name=""/>
        <dsp:cNvSpPr/>
      </dsp:nvSpPr>
      <dsp:spPr>
        <a:xfrm>
          <a:off x="2983514" y="2037719"/>
          <a:ext cx="2380616" cy="185296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940" tIns="27940" rIns="27940" bIns="2794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2200" kern="1200"/>
            <a:t>POSDCORB</a:t>
          </a:r>
        </a:p>
      </dsp:txBody>
      <dsp:txXfrm>
        <a:off x="3332147" y="2309080"/>
        <a:ext cx="1683350" cy="1310244"/>
      </dsp:txXfrm>
    </dsp:sp>
    <dsp:sp modelId="{A22636FB-D556-45AD-A925-183888789A39}">
      <dsp:nvSpPr>
        <dsp:cNvPr id="0" name=""/>
        <dsp:cNvSpPr/>
      </dsp:nvSpPr>
      <dsp:spPr>
        <a:xfrm>
          <a:off x="3289262" y="-107632"/>
          <a:ext cx="1769121" cy="1450676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P</a:t>
          </a:r>
          <a:r>
            <a:rPr lang="tr-TR" sz="1100" kern="1200"/>
            <a:t>lanning (Plânlama)</a:t>
          </a:r>
        </a:p>
      </dsp:txBody>
      <dsp:txXfrm>
        <a:off x="3548344" y="104815"/>
        <a:ext cx="1250957" cy="1025782"/>
      </dsp:txXfrm>
    </dsp:sp>
    <dsp:sp modelId="{5C56E0D5-63A2-4DA4-B877-CC92B448255E}">
      <dsp:nvSpPr>
        <dsp:cNvPr id="0" name=""/>
        <dsp:cNvSpPr/>
      </dsp:nvSpPr>
      <dsp:spPr>
        <a:xfrm>
          <a:off x="5082406" y="767020"/>
          <a:ext cx="1851965" cy="146832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O</a:t>
          </a:r>
          <a:r>
            <a:rPr lang="tr-TR" sz="1100" kern="1200"/>
            <a:t>rganizing (Örgütleme)</a:t>
          </a:r>
        </a:p>
      </dsp:txBody>
      <dsp:txXfrm>
        <a:off x="5353620" y="982052"/>
        <a:ext cx="1309537" cy="1038265"/>
      </dsp:txXfrm>
    </dsp:sp>
    <dsp:sp modelId="{4830A395-8EB9-4B31-A429-E6CF89611D1D}">
      <dsp:nvSpPr>
        <dsp:cNvPr id="0" name=""/>
        <dsp:cNvSpPr/>
      </dsp:nvSpPr>
      <dsp:spPr>
        <a:xfrm>
          <a:off x="5531537" y="2762501"/>
          <a:ext cx="1859903" cy="144769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S</a:t>
          </a:r>
          <a:r>
            <a:rPr lang="tr-TR" sz="1100" kern="1200"/>
            <a:t>taffing (Personel Alma)</a:t>
          </a:r>
        </a:p>
      </dsp:txBody>
      <dsp:txXfrm>
        <a:off x="5803913" y="2974511"/>
        <a:ext cx="1315151" cy="1023672"/>
      </dsp:txXfrm>
    </dsp:sp>
    <dsp:sp modelId="{FFBD3826-3C6C-4E72-87B9-5D41ED13518F}">
      <dsp:nvSpPr>
        <dsp:cNvPr id="0" name=""/>
        <dsp:cNvSpPr/>
      </dsp:nvSpPr>
      <dsp:spPr>
        <a:xfrm>
          <a:off x="4265166" y="4228470"/>
          <a:ext cx="1996641" cy="158520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D</a:t>
          </a:r>
          <a:r>
            <a:rPr lang="tr-TR" sz="1100" kern="1200"/>
            <a:t>irecting (Yürütme)</a:t>
          </a:r>
        </a:p>
      </dsp:txBody>
      <dsp:txXfrm>
        <a:off x="4557567" y="4460618"/>
        <a:ext cx="1411839" cy="1120912"/>
      </dsp:txXfrm>
    </dsp:sp>
    <dsp:sp modelId="{D364FFC7-42CA-4D5C-91B5-DB0BC1D01D6B}">
      <dsp:nvSpPr>
        <dsp:cNvPr id="0" name=""/>
        <dsp:cNvSpPr/>
      </dsp:nvSpPr>
      <dsp:spPr>
        <a:xfrm>
          <a:off x="2049863" y="4228476"/>
          <a:ext cx="2068590" cy="158519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CO</a:t>
          </a:r>
          <a:r>
            <a:rPr lang="tr-TR" sz="1100" kern="1200"/>
            <a:t>ordinating (Eşgüdüm)</a:t>
          </a:r>
        </a:p>
      </dsp:txBody>
      <dsp:txXfrm>
        <a:off x="2352801" y="4460622"/>
        <a:ext cx="1462714" cy="1120903"/>
      </dsp:txXfrm>
    </dsp:sp>
    <dsp:sp modelId="{A478FDEB-0E13-402B-BC35-032B42C03ABB}">
      <dsp:nvSpPr>
        <dsp:cNvPr id="0" name=""/>
        <dsp:cNvSpPr/>
      </dsp:nvSpPr>
      <dsp:spPr>
        <a:xfrm>
          <a:off x="876259" y="2747831"/>
          <a:ext cx="2019794" cy="147703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R</a:t>
          </a:r>
          <a:r>
            <a:rPr lang="tr-TR" sz="1100" kern="1200"/>
            <a:t>eporting (Raporlama)</a:t>
          </a:r>
        </a:p>
      </dsp:txBody>
      <dsp:txXfrm>
        <a:off x="1172051" y="2964137"/>
        <a:ext cx="1428210" cy="1044420"/>
      </dsp:txXfrm>
    </dsp:sp>
    <dsp:sp modelId="{D551AC99-3A27-4F80-9BFF-4A2167A68BAF}">
      <dsp:nvSpPr>
        <dsp:cNvPr id="0" name=""/>
        <dsp:cNvSpPr/>
      </dsp:nvSpPr>
      <dsp:spPr>
        <a:xfrm>
          <a:off x="1383999" y="709618"/>
          <a:ext cx="1910515" cy="158313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100" b="1" kern="1200"/>
            <a:t>B</a:t>
          </a:r>
          <a:r>
            <a:rPr lang="tr-TR" sz="1100" kern="1200"/>
            <a:t>udgetting (Bütçeleme)</a:t>
          </a:r>
        </a:p>
      </dsp:txBody>
      <dsp:txXfrm>
        <a:off x="1663787" y="941462"/>
        <a:ext cx="1350939" cy="1119445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A6F154B-97F5-45E7-891D-76A93C0EF087}">
      <dsp:nvSpPr>
        <dsp:cNvPr id="0" name=""/>
        <dsp:cNvSpPr/>
      </dsp:nvSpPr>
      <dsp:spPr>
        <a:xfrm>
          <a:off x="3242894" y="535136"/>
          <a:ext cx="112018" cy="490746"/>
        </a:xfrm>
        <a:custGeom>
          <a:avLst/>
          <a:gdLst/>
          <a:ahLst/>
          <a:cxnLst/>
          <a:rect l="0" t="0" r="0" b="0"/>
          <a:pathLst>
            <a:path>
              <a:moveTo>
                <a:pt x="112018" y="0"/>
              </a:moveTo>
              <a:lnTo>
                <a:pt x="112018" y="490746"/>
              </a:lnTo>
              <a:lnTo>
                <a:pt x="0" y="490746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EE3A408-8B81-405D-84F1-DEB089720134}">
      <dsp:nvSpPr>
        <dsp:cNvPr id="0" name=""/>
        <dsp:cNvSpPr/>
      </dsp:nvSpPr>
      <dsp:spPr>
        <a:xfrm>
          <a:off x="3354912" y="535136"/>
          <a:ext cx="1290875" cy="9814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69473"/>
              </a:lnTo>
              <a:lnTo>
                <a:pt x="1290875" y="869473"/>
              </a:lnTo>
              <a:lnTo>
                <a:pt x="1290875" y="9814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115D42-F2D9-413C-B7E2-E33D6810167E}">
      <dsp:nvSpPr>
        <dsp:cNvPr id="0" name=""/>
        <dsp:cNvSpPr/>
      </dsp:nvSpPr>
      <dsp:spPr>
        <a:xfrm>
          <a:off x="3354912" y="2050047"/>
          <a:ext cx="1936313" cy="224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18"/>
              </a:lnTo>
              <a:lnTo>
                <a:pt x="1936313" y="112018"/>
              </a:lnTo>
              <a:lnTo>
                <a:pt x="1936313" y="2240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775E1B1-910C-4778-A818-2065F812D085}">
      <dsp:nvSpPr>
        <dsp:cNvPr id="0" name=""/>
        <dsp:cNvSpPr/>
      </dsp:nvSpPr>
      <dsp:spPr>
        <a:xfrm>
          <a:off x="3354912" y="2050047"/>
          <a:ext cx="645437" cy="2240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018"/>
              </a:lnTo>
              <a:lnTo>
                <a:pt x="645437" y="112018"/>
              </a:lnTo>
              <a:lnTo>
                <a:pt x="645437" y="2240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CD4AE2B-FE2E-4CD7-83AE-049221C7B85F}">
      <dsp:nvSpPr>
        <dsp:cNvPr id="0" name=""/>
        <dsp:cNvSpPr/>
      </dsp:nvSpPr>
      <dsp:spPr>
        <a:xfrm>
          <a:off x="2282739" y="2807503"/>
          <a:ext cx="160025" cy="200565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05657"/>
              </a:lnTo>
              <a:lnTo>
                <a:pt x="160025" y="2005657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083FA23-35F3-4FF1-885E-E4F130465D3D}">
      <dsp:nvSpPr>
        <dsp:cNvPr id="0" name=""/>
        <dsp:cNvSpPr/>
      </dsp:nvSpPr>
      <dsp:spPr>
        <a:xfrm>
          <a:off x="2282739" y="2807503"/>
          <a:ext cx="160025" cy="124820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48201"/>
              </a:lnTo>
              <a:lnTo>
                <a:pt x="160025" y="1248201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DEC66C6-198E-439B-AFE2-F61299354A0C}">
      <dsp:nvSpPr>
        <dsp:cNvPr id="0" name=""/>
        <dsp:cNvSpPr/>
      </dsp:nvSpPr>
      <dsp:spPr>
        <a:xfrm>
          <a:off x="2282739" y="2807503"/>
          <a:ext cx="160025" cy="490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90746"/>
              </a:lnTo>
              <a:lnTo>
                <a:pt x="160025" y="49074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716B3BC-4EE3-4032-964C-4F136F04860F}">
      <dsp:nvSpPr>
        <dsp:cNvPr id="0" name=""/>
        <dsp:cNvSpPr/>
      </dsp:nvSpPr>
      <dsp:spPr>
        <a:xfrm>
          <a:off x="2709474" y="2050047"/>
          <a:ext cx="645437" cy="224036"/>
        </a:xfrm>
        <a:custGeom>
          <a:avLst/>
          <a:gdLst/>
          <a:ahLst/>
          <a:cxnLst/>
          <a:rect l="0" t="0" r="0" b="0"/>
          <a:pathLst>
            <a:path>
              <a:moveTo>
                <a:pt x="645437" y="0"/>
              </a:moveTo>
              <a:lnTo>
                <a:pt x="645437" y="112018"/>
              </a:lnTo>
              <a:lnTo>
                <a:pt x="0" y="112018"/>
              </a:lnTo>
              <a:lnTo>
                <a:pt x="0" y="2240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6339179-08AB-4F95-91EC-7E81AAE7C042}">
      <dsp:nvSpPr>
        <dsp:cNvPr id="0" name=""/>
        <dsp:cNvSpPr/>
      </dsp:nvSpPr>
      <dsp:spPr>
        <a:xfrm>
          <a:off x="1418599" y="2050047"/>
          <a:ext cx="1936313" cy="224036"/>
        </a:xfrm>
        <a:custGeom>
          <a:avLst/>
          <a:gdLst/>
          <a:ahLst/>
          <a:cxnLst/>
          <a:rect l="0" t="0" r="0" b="0"/>
          <a:pathLst>
            <a:path>
              <a:moveTo>
                <a:pt x="1936313" y="0"/>
              </a:moveTo>
              <a:lnTo>
                <a:pt x="1936313" y="112018"/>
              </a:lnTo>
              <a:lnTo>
                <a:pt x="0" y="112018"/>
              </a:lnTo>
              <a:lnTo>
                <a:pt x="0" y="224036"/>
              </a:lnTo>
            </a:path>
          </a:pathLst>
        </a:custGeom>
        <a:noFill/>
        <a:ln w="19050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313AC-DC50-4FB6-8095-C6A9A4F56BA7}">
      <dsp:nvSpPr>
        <dsp:cNvPr id="0" name=""/>
        <dsp:cNvSpPr/>
      </dsp:nvSpPr>
      <dsp:spPr>
        <a:xfrm>
          <a:off x="3309192" y="535136"/>
          <a:ext cx="91440" cy="98149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9814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19E0B8-3607-47DC-B5C0-C05593CB97AE}">
      <dsp:nvSpPr>
        <dsp:cNvPr id="0" name=""/>
        <dsp:cNvSpPr/>
      </dsp:nvSpPr>
      <dsp:spPr>
        <a:xfrm>
          <a:off x="2064037" y="535136"/>
          <a:ext cx="1290875" cy="981492"/>
        </a:xfrm>
        <a:custGeom>
          <a:avLst/>
          <a:gdLst/>
          <a:ahLst/>
          <a:cxnLst/>
          <a:rect l="0" t="0" r="0" b="0"/>
          <a:pathLst>
            <a:path>
              <a:moveTo>
                <a:pt x="1290875" y="0"/>
              </a:moveTo>
              <a:lnTo>
                <a:pt x="1290875" y="869473"/>
              </a:lnTo>
              <a:lnTo>
                <a:pt x="0" y="869473"/>
              </a:lnTo>
              <a:lnTo>
                <a:pt x="0" y="981492"/>
              </a:lnTo>
            </a:path>
          </a:pathLst>
        </a:custGeom>
        <a:noFill/>
        <a:ln w="19050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7A560B5-40C0-4031-B9F4-726A7B912174}">
      <dsp:nvSpPr>
        <dsp:cNvPr id="0" name=""/>
        <dsp:cNvSpPr/>
      </dsp:nvSpPr>
      <dsp:spPr>
        <a:xfrm>
          <a:off x="2821492" y="1716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Genel Müdür</a:t>
          </a:r>
        </a:p>
      </dsp:txBody>
      <dsp:txXfrm>
        <a:off x="2821492" y="1716"/>
        <a:ext cx="1066839" cy="533419"/>
      </dsp:txXfrm>
    </dsp:sp>
    <dsp:sp modelId="{BFBD1894-A80A-4938-B1F9-5C7A41C1A595}">
      <dsp:nvSpPr>
        <dsp:cNvPr id="0" name=""/>
        <dsp:cNvSpPr/>
      </dsp:nvSpPr>
      <dsp:spPr>
        <a:xfrm>
          <a:off x="1530617" y="1516628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Daire Başkanı</a:t>
          </a:r>
        </a:p>
      </dsp:txBody>
      <dsp:txXfrm>
        <a:off x="1530617" y="1516628"/>
        <a:ext cx="1066839" cy="533419"/>
      </dsp:txXfrm>
    </dsp:sp>
    <dsp:sp modelId="{2220DDC4-D63C-4CC6-95A6-31C35B4398E2}">
      <dsp:nvSpPr>
        <dsp:cNvPr id="0" name=""/>
        <dsp:cNvSpPr/>
      </dsp:nvSpPr>
      <dsp:spPr>
        <a:xfrm>
          <a:off x="2821492" y="1516628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Daire Başkanı</a:t>
          </a:r>
        </a:p>
      </dsp:txBody>
      <dsp:txXfrm>
        <a:off x="2821492" y="1516628"/>
        <a:ext cx="1066839" cy="533419"/>
      </dsp:txXfrm>
    </dsp:sp>
    <dsp:sp modelId="{198F2076-8315-400D-8898-5EACB74F610D}">
      <dsp:nvSpPr>
        <dsp:cNvPr id="0" name=""/>
        <dsp:cNvSpPr/>
      </dsp:nvSpPr>
      <dsp:spPr>
        <a:xfrm>
          <a:off x="885179" y="2274084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Şube Müdürü</a:t>
          </a:r>
        </a:p>
      </dsp:txBody>
      <dsp:txXfrm>
        <a:off x="885179" y="2274084"/>
        <a:ext cx="1066839" cy="533419"/>
      </dsp:txXfrm>
    </dsp:sp>
    <dsp:sp modelId="{D27D05F7-B754-4D13-A3FC-C76C0B342A3E}">
      <dsp:nvSpPr>
        <dsp:cNvPr id="0" name=""/>
        <dsp:cNvSpPr/>
      </dsp:nvSpPr>
      <dsp:spPr>
        <a:xfrm>
          <a:off x="2176055" y="2274084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Şube Müdürü</a:t>
          </a:r>
        </a:p>
      </dsp:txBody>
      <dsp:txXfrm>
        <a:off x="2176055" y="2274084"/>
        <a:ext cx="1066839" cy="533419"/>
      </dsp:txXfrm>
    </dsp:sp>
    <dsp:sp modelId="{2F822FE0-7977-4F9D-85C6-73220A797B61}">
      <dsp:nvSpPr>
        <dsp:cNvPr id="0" name=""/>
        <dsp:cNvSpPr/>
      </dsp:nvSpPr>
      <dsp:spPr>
        <a:xfrm>
          <a:off x="2442764" y="3031540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Şef</a:t>
          </a:r>
        </a:p>
      </dsp:txBody>
      <dsp:txXfrm>
        <a:off x="2442764" y="3031540"/>
        <a:ext cx="1066839" cy="533419"/>
      </dsp:txXfrm>
    </dsp:sp>
    <dsp:sp modelId="{E1627143-249D-49FB-893A-46C48A80A446}">
      <dsp:nvSpPr>
        <dsp:cNvPr id="0" name=""/>
        <dsp:cNvSpPr/>
      </dsp:nvSpPr>
      <dsp:spPr>
        <a:xfrm>
          <a:off x="2442764" y="3788995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Şef</a:t>
          </a:r>
        </a:p>
      </dsp:txBody>
      <dsp:txXfrm>
        <a:off x="2442764" y="3788995"/>
        <a:ext cx="1066839" cy="533419"/>
      </dsp:txXfrm>
    </dsp:sp>
    <dsp:sp modelId="{7D6A73DC-2078-4E1B-B5A0-783D6CBC2D79}">
      <dsp:nvSpPr>
        <dsp:cNvPr id="0" name=""/>
        <dsp:cNvSpPr/>
      </dsp:nvSpPr>
      <dsp:spPr>
        <a:xfrm>
          <a:off x="2442764" y="4546451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Şef</a:t>
          </a:r>
        </a:p>
      </dsp:txBody>
      <dsp:txXfrm>
        <a:off x="2442764" y="4546451"/>
        <a:ext cx="1066839" cy="533419"/>
      </dsp:txXfrm>
    </dsp:sp>
    <dsp:sp modelId="{77187A35-9116-4E18-84B4-0BF151BA9D48}">
      <dsp:nvSpPr>
        <dsp:cNvPr id="0" name=""/>
        <dsp:cNvSpPr/>
      </dsp:nvSpPr>
      <dsp:spPr>
        <a:xfrm>
          <a:off x="3466930" y="2274084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 dirty="0"/>
            <a:t>Şube Müdürü</a:t>
          </a:r>
        </a:p>
      </dsp:txBody>
      <dsp:txXfrm>
        <a:off x="3466930" y="2274084"/>
        <a:ext cx="1066839" cy="533419"/>
      </dsp:txXfrm>
    </dsp:sp>
    <dsp:sp modelId="{6193451F-B116-4BC6-944E-B9C18A55F790}">
      <dsp:nvSpPr>
        <dsp:cNvPr id="0" name=""/>
        <dsp:cNvSpPr/>
      </dsp:nvSpPr>
      <dsp:spPr>
        <a:xfrm>
          <a:off x="4757806" y="2274084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Şube Müdüü</a:t>
          </a:r>
        </a:p>
      </dsp:txBody>
      <dsp:txXfrm>
        <a:off x="4757806" y="2274084"/>
        <a:ext cx="1066839" cy="533419"/>
      </dsp:txXfrm>
    </dsp:sp>
    <dsp:sp modelId="{1A76C8EA-A2DA-4D0F-A6DE-DE2F12EA3097}">
      <dsp:nvSpPr>
        <dsp:cNvPr id="0" name=""/>
        <dsp:cNvSpPr/>
      </dsp:nvSpPr>
      <dsp:spPr>
        <a:xfrm>
          <a:off x="4112368" y="1516628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Daire Başkanı</a:t>
          </a:r>
        </a:p>
      </dsp:txBody>
      <dsp:txXfrm>
        <a:off x="4112368" y="1516628"/>
        <a:ext cx="1066839" cy="533419"/>
      </dsp:txXfrm>
    </dsp:sp>
    <dsp:sp modelId="{82DD2AE2-54AD-4D54-8B3A-E986529920F9}">
      <dsp:nvSpPr>
        <dsp:cNvPr id="0" name=""/>
        <dsp:cNvSpPr/>
      </dsp:nvSpPr>
      <dsp:spPr>
        <a:xfrm>
          <a:off x="2176055" y="759172"/>
          <a:ext cx="1066839" cy="53341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tr-TR" sz="1600" kern="1200"/>
            <a:t>Danışman</a:t>
          </a:r>
        </a:p>
      </dsp:txBody>
      <dsp:txXfrm>
        <a:off x="2176055" y="759172"/>
        <a:ext cx="1066839" cy="533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 smtClean="0"/>
              <a:t>Asıl alt başlık stilini düzenlemek için tıklatın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653928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Yazılı Panoramik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4183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aşlık ve Resim Yazıs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5318791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esim Yazılı Alın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tr-TR" smtClean="0"/>
              <a:t>Asıl metin stillerini düzenlemek için tıklatın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7088452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İsim Kart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63167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ütu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1404717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Resim Sütu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97115537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9977882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200885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1984287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52548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07834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769334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794605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51239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8136777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tr-TR" smtClean="0"/>
              <a:t>Resim eklemek için simgeyi tıklatın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 smtClean="0"/>
              <a:t>Asıl metin stillerini düzenlemek için tıklatın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0108184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tr-TR" smtClean="0"/>
              <a:t>Asıl başlık stili için tıklatın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 smtClean="0"/>
              <a:t>Asıl metin stillerini düzenlemek için tıklatın</a:t>
            </a:r>
          </a:p>
          <a:p>
            <a:pPr lvl="1"/>
            <a:r>
              <a:rPr lang="tr-TR" smtClean="0"/>
              <a:t>İkinci düzey</a:t>
            </a:r>
          </a:p>
          <a:p>
            <a:pPr lvl="2"/>
            <a:r>
              <a:rPr lang="tr-TR" smtClean="0"/>
              <a:t>Üçüncü düzey</a:t>
            </a:r>
          </a:p>
          <a:p>
            <a:pPr lvl="3"/>
            <a:r>
              <a:rPr lang="tr-TR" smtClean="0"/>
              <a:t>Dördüncü düzey</a:t>
            </a:r>
          </a:p>
          <a:p>
            <a:pPr lvl="4"/>
            <a:r>
              <a:rPr lang="tr-TR" smtClean="0"/>
              <a:t>Beşinci düzey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86B9646-2475-40DA-837A-27391424E721}" type="datetimeFigureOut">
              <a:rPr lang="tr-TR" smtClean="0"/>
              <a:t>5.10.2020</a:t>
            </a:fld>
            <a:endParaRPr lang="tr-T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243EE6-7439-48F4-B7D3-3EB41F57196C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32815297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smtClean="0"/>
              <a:t>YÖNETİM BİLİMİ I</a:t>
            </a:r>
            <a:endParaRPr lang="tr-TR" dirty="0"/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r-TR" dirty="0" smtClean="0"/>
              <a:t>PROF.DR</a:t>
            </a:r>
            <a:r>
              <a:rPr lang="tr-TR" dirty="0" smtClean="0"/>
              <a:t>. ALİ RIZA SAKLI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1432049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PLANLAMA SÜRECİ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a.Bulunduğumuz</a:t>
            </a:r>
            <a:r>
              <a:rPr lang="tr-TR" sz="2400" b="1" dirty="0"/>
              <a:t> Yerin Belirlenmesi </a:t>
            </a:r>
          </a:p>
          <a:p>
            <a:r>
              <a:rPr lang="tr-TR" sz="2400" b="1" dirty="0"/>
              <a:t> </a:t>
            </a:r>
            <a:r>
              <a:rPr lang="tr-TR" sz="2400" dirty="0" smtClean="0"/>
              <a:t>GZFT </a:t>
            </a:r>
            <a:r>
              <a:rPr lang="tr-TR" sz="2400" dirty="0"/>
              <a:t>(SWOT) </a:t>
            </a:r>
            <a:r>
              <a:rPr lang="tr-TR" sz="2400" dirty="0" smtClean="0"/>
              <a:t>analizidir</a:t>
            </a:r>
          </a:p>
          <a:p>
            <a:pPr marL="0" indent="0">
              <a:buNone/>
            </a:pPr>
            <a:endParaRPr lang="tr-TR" sz="2400" dirty="0"/>
          </a:p>
          <a:p>
            <a:r>
              <a:rPr lang="tr-TR" sz="2400" b="1" dirty="0"/>
              <a:t> </a:t>
            </a:r>
            <a:r>
              <a:rPr lang="tr-TR" sz="2400" b="1" dirty="0" err="1" smtClean="0"/>
              <a:t>b.Amaç</a:t>
            </a:r>
            <a:r>
              <a:rPr lang="tr-TR" sz="2400" b="1" dirty="0" smtClean="0"/>
              <a:t> </a:t>
            </a:r>
            <a:r>
              <a:rPr lang="tr-TR" sz="2400" b="1" dirty="0"/>
              <a:t>ve Hedeflerin Belirlenmesi </a:t>
            </a:r>
          </a:p>
          <a:p>
            <a:r>
              <a:rPr lang="tr-TR" sz="2400" b="1" dirty="0"/>
              <a:t> </a:t>
            </a:r>
            <a:r>
              <a:rPr lang="tr-TR" sz="2400" b="1" dirty="0" smtClean="0"/>
              <a:t>Misyon</a:t>
            </a:r>
            <a:r>
              <a:rPr lang="tr-TR" sz="2400" b="1" dirty="0"/>
              <a:t>; </a:t>
            </a:r>
            <a:r>
              <a:rPr lang="tr-TR" sz="2400" dirty="0"/>
              <a:t>bir örgütün varlık nedenini ifade eder</a:t>
            </a:r>
            <a:r>
              <a:rPr lang="tr-TR" sz="2400" b="1" dirty="0"/>
              <a:t>.</a:t>
            </a:r>
            <a:endParaRPr lang="tr-TR" sz="2400" dirty="0"/>
          </a:p>
          <a:p>
            <a:r>
              <a:rPr lang="tr-TR" sz="2400" dirty="0"/>
              <a:t> </a:t>
            </a:r>
            <a:r>
              <a:rPr lang="tr-TR" sz="2400" b="1" dirty="0" smtClean="0"/>
              <a:t>Vizyon</a:t>
            </a:r>
            <a:r>
              <a:rPr lang="tr-TR" sz="2400" b="1" dirty="0"/>
              <a:t>; </a:t>
            </a:r>
            <a:r>
              <a:rPr lang="tr-TR" sz="2400" dirty="0"/>
              <a:t>uzun vadede ulaşılması hayal edilen parlak geleceği anlatır.</a:t>
            </a:r>
          </a:p>
          <a:p>
            <a:r>
              <a:rPr lang="tr-TR" sz="2400" dirty="0"/>
              <a:t> </a:t>
            </a:r>
            <a:r>
              <a:rPr lang="tr-TR" sz="2400" b="1" dirty="0" smtClean="0"/>
              <a:t>Amaç </a:t>
            </a:r>
            <a:r>
              <a:rPr lang="tr-TR" sz="2400" b="1" dirty="0"/>
              <a:t>ve hedefler; </a:t>
            </a:r>
            <a:r>
              <a:rPr lang="tr-TR" sz="2400" dirty="0"/>
              <a:t>plân dönemi sonuna kadar elde edilecek sonuçlardır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4499814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PLANLAMA SÜRECİ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c.Stratejilerin</a:t>
            </a:r>
            <a:r>
              <a:rPr lang="tr-TR" sz="2400" b="1" dirty="0"/>
              <a:t> </a:t>
            </a:r>
            <a:r>
              <a:rPr lang="tr-TR" sz="2400" b="1" dirty="0" smtClean="0"/>
              <a:t>Belirlenmesi</a:t>
            </a:r>
            <a:endParaRPr lang="tr-TR" sz="2400" dirty="0"/>
          </a:p>
          <a:p>
            <a:r>
              <a:rPr lang="tr-TR" sz="2400" b="1" dirty="0"/>
              <a:t>Stratejiler; </a:t>
            </a:r>
            <a:r>
              <a:rPr lang="tr-TR" sz="2400" dirty="0"/>
              <a:t>amaçlara ulaşmak için belirlenen, nihai sonuca odaklı, uzun dönemli, dinamik kararlar </a:t>
            </a:r>
            <a:r>
              <a:rPr lang="tr-TR" sz="2400" dirty="0" smtClean="0"/>
              <a:t>topluluğudur</a:t>
            </a:r>
            <a:endParaRPr lang="tr-TR" sz="2400" dirty="0"/>
          </a:p>
          <a:p>
            <a:r>
              <a:rPr lang="tr-TR" sz="2400" b="1" dirty="0"/>
              <a:t>beyin fırtınası</a:t>
            </a:r>
            <a:r>
              <a:rPr lang="tr-TR" sz="2400" dirty="0"/>
              <a:t>, </a:t>
            </a:r>
          </a:p>
          <a:p>
            <a:r>
              <a:rPr lang="tr-TR" sz="2400" b="1" dirty="0"/>
              <a:t>fikir tepsisi</a:t>
            </a:r>
            <a:endParaRPr lang="tr-TR" sz="2400" dirty="0"/>
          </a:p>
          <a:p>
            <a:r>
              <a:rPr lang="tr-TR" sz="2400" b="1" dirty="0"/>
              <a:t>arama </a:t>
            </a:r>
            <a:r>
              <a:rPr lang="tr-TR" sz="2400" b="1" dirty="0" smtClean="0"/>
              <a:t>konferansı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28548638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PLANLAMA SÜRECİ</a:t>
            </a: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d.Stratejik</a:t>
            </a:r>
            <a:r>
              <a:rPr lang="tr-TR" sz="2400" b="1" dirty="0"/>
              <a:t> Karar</a:t>
            </a:r>
          </a:p>
          <a:p>
            <a:r>
              <a:rPr lang="tr-TR" sz="2400" b="1" dirty="0"/>
              <a:t> </a:t>
            </a:r>
            <a:r>
              <a:rPr lang="tr-TR" sz="2400" dirty="0" smtClean="0"/>
              <a:t>Tüm </a:t>
            </a:r>
            <a:r>
              <a:rPr lang="tr-TR" sz="2400" dirty="0"/>
              <a:t>seçenekler ortaya konulduktan sonra, bunlar arasından uygulanacak olanlar seçilerek stratejik karar verilir</a:t>
            </a:r>
          </a:p>
          <a:p>
            <a:pPr marL="0" indent="0">
              <a:buNone/>
            </a:pPr>
            <a:endParaRPr lang="tr-TR" sz="2400" dirty="0"/>
          </a:p>
          <a:p>
            <a:r>
              <a:rPr lang="tr-TR" sz="2400" dirty="0"/>
              <a:t>Seçenekler arasından tercihte bulunmayı kolaylaştıracak olan, kullanılabilecek </a:t>
            </a:r>
            <a:r>
              <a:rPr lang="tr-TR" sz="2400" b="1" dirty="0"/>
              <a:t>ölçütler</a:t>
            </a:r>
            <a:r>
              <a:rPr lang="tr-TR" sz="2400" dirty="0"/>
              <a:t>in (kriter) var olmasıdır.</a:t>
            </a:r>
          </a:p>
        </p:txBody>
      </p:sp>
    </p:spTree>
    <p:extLst>
      <p:ext uri="{BB962C8B-B14F-4D97-AF65-F5344CB8AC3E}">
        <p14:creationId xmlns:p14="http://schemas.microsoft.com/office/powerpoint/2010/main" val="347603690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ÖRGÜTLEME</a:t>
            </a:r>
            <a:r>
              <a:rPr lang="tr-TR" b="1" dirty="0" smtClean="0"/>
              <a:t> </a:t>
            </a:r>
            <a:r>
              <a:rPr lang="tr-TR" b="1" dirty="0"/>
              <a:t/>
            </a:r>
            <a:br>
              <a:rPr lang="tr-TR" b="1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Örgütleme, </a:t>
            </a:r>
            <a:r>
              <a:rPr lang="tr-TR" sz="2400" dirty="0"/>
              <a:t>planlama ile belirlenen amaçlara ulaşmayı sağlayacak yapının oluşturulması yani örgütün kurulması faaliyetidir.</a:t>
            </a:r>
          </a:p>
          <a:p>
            <a:endParaRPr lang="tr-TR" sz="2400" dirty="0"/>
          </a:p>
          <a:p>
            <a:r>
              <a:rPr lang="tr-TR" sz="2400" b="1" dirty="0"/>
              <a:t>Örgütleme; </a:t>
            </a:r>
            <a:r>
              <a:rPr lang="tr-TR" sz="2400" dirty="0"/>
              <a:t>bir örgütteki maddi ve sosyal etmenlerin (faktörlerin), amaçları etkin ve verimli biçimde gerçekleştirmek üzere düzenlenmesidir.</a:t>
            </a:r>
          </a:p>
        </p:txBody>
      </p:sp>
    </p:spTree>
    <p:extLst>
      <p:ext uri="{BB962C8B-B14F-4D97-AF65-F5344CB8AC3E}">
        <p14:creationId xmlns:p14="http://schemas.microsoft.com/office/powerpoint/2010/main" val="32033144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ÖRGÜTLEME</a:t>
            </a:r>
            <a:r>
              <a:rPr lang="tr-TR" b="1" dirty="0" smtClean="0"/>
              <a:t> </a:t>
            </a:r>
            <a:r>
              <a:rPr lang="tr-TR" b="1" dirty="0"/>
              <a:t/>
            </a:r>
            <a:br>
              <a:rPr lang="tr-TR" b="1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1.Örgütleme Aşamaları</a:t>
            </a:r>
            <a:endParaRPr lang="tr-TR" sz="2400" b="1" i="1" dirty="0"/>
          </a:p>
          <a:p>
            <a:r>
              <a:rPr lang="tr-TR" sz="2400" b="1" dirty="0"/>
              <a:t> </a:t>
            </a:r>
            <a:endParaRPr lang="tr-TR" sz="2400" dirty="0"/>
          </a:p>
          <a:p>
            <a:r>
              <a:rPr lang="tr-TR" sz="2400" b="1" dirty="0" err="1"/>
              <a:t>a.Faaliyetlerin</a:t>
            </a:r>
            <a:r>
              <a:rPr lang="tr-TR" sz="2400" b="1" dirty="0"/>
              <a:t> Örgütlenmesi</a:t>
            </a:r>
          </a:p>
          <a:p>
            <a:r>
              <a:rPr lang="tr-TR" sz="2400" dirty="0"/>
              <a:t> </a:t>
            </a:r>
          </a:p>
          <a:p>
            <a:r>
              <a:rPr lang="tr-TR" sz="2400" dirty="0"/>
              <a:t>Örgütün amaçlarına ulaşmak için </a:t>
            </a:r>
            <a:r>
              <a:rPr lang="tr-TR" sz="2400" u="sng" dirty="0"/>
              <a:t>hangi işlerin yapılacağının belirlenmesi ve bunların gruplandırılması</a:t>
            </a:r>
            <a:r>
              <a:rPr lang="tr-TR" sz="2400" dirty="0"/>
              <a:t>dır.</a:t>
            </a:r>
          </a:p>
          <a:p>
            <a:r>
              <a:rPr lang="tr-TR" sz="2400" dirty="0"/>
              <a:t> </a:t>
            </a:r>
          </a:p>
          <a:p>
            <a:r>
              <a:rPr lang="tr-TR" sz="2400" dirty="0"/>
              <a:t>Bunun sonucunda </a:t>
            </a:r>
            <a:r>
              <a:rPr lang="tr-TR" sz="2400" u="sng" dirty="0"/>
              <a:t>örgütün daireleri, bölümleri ve bunların alt birimleri</a:t>
            </a:r>
            <a:r>
              <a:rPr lang="tr-TR" sz="2400" dirty="0"/>
              <a:t> ortaya çıkar.</a:t>
            </a:r>
          </a:p>
        </p:txBody>
      </p:sp>
    </p:spTree>
    <p:extLst>
      <p:ext uri="{BB962C8B-B14F-4D97-AF65-F5344CB8AC3E}">
        <p14:creationId xmlns:p14="http://schemas.microsoft.com/office/powerpoint/2010/main" val="18228930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ÖRGÜTLEME</a:t>
            </a:r>
            <a:r>
              <a:rPr lang="tr-TR" b="1" dirty="0" smtClean="0"/>
              <a:t> </a:t>
            </a:r>
            <a:r>
              <a:rPr lang="tr-TR" b="1" dirty="0"/>
              <a:t/>
            </a:r>
            <a:br>
              <a:rPr lang="tr-TR" b="1" dirty="0"/>
            </a:br>
            <a:r>
              <a:rPr lang="tr-TR" dirty="0"/>
              <a:t/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1506828"/>
            <a:ext cx="8946541" cy="5351172"/>
          </a:xfrm>
        </p:spPr>
        <p:txBody>
          <a:bodyPr>
            <a:normAutofit lnSpcReduction="10000"/>
          </a:bodyPr>
          <a:lstStyle/>
          <a:p>
            <a:r>
              <a:rPr lang="tr-TR" sz="2400" b="1" dirty="0"/>
              <a:t>1.Örgütleme </a:t>
            </a:r>
            <a:r>
              <a:rPr lang="tr-TR" sz="2400" b="1" dirty="0" smtClean="0"/>
              <a:t>Aşamaları</a:t>
            </a:r>
            <a:endParaRPr lang="tr-TR" sz="2400" dirty="0"/>
          </a:p>
          <a:p>
            <a:r>
              <a:rPr lang="tr-TR" sz="2400" b="1" dirty="0" err="1"/>
              <a:t>a.Faaliyetlerin</a:t>
            </a:r>
            <a:r>
              <a:rPr lang="tr-TR" sz="2400" b="1" dirty="0"/>
              <a:t> </a:t>
            </a:r>
            <a:r>
              <a:rPr lang="tr-TR" sz="2400" b="1" dirty="0" smtClean="0"/>
              <a:t>Örgütlenmesi</a:t>
            </a:r>
            <a:endParaRPr lang="tr-TR" sz="2400" dirty="0"/>
          </a:p>
          <a:p>
            <a:r>
              <a:rPr lang="tr-TR" sz="2400" dirty="0"/>
              <a:t>Örgütün amaçlarına ulaşmak için </a:t>
            </a:r>
            <a:r>
              <a:rPr lang="tr-TR" sz="2400" u="sng" dirty="0"/>
              <a:t>hangi işlerin yapılacağının belirlenmesi ve bunların gruplandırılması</a:t>
            </a:r>
            <a:r>
              <a:rPr lang="tr-TR" sz="2400" dirty="0"/>
              <a:t>dır</a:t>
            </a:r>
            <a:r>
              <a:rPr lang="tr-TR" sz="2400" dirty="0" smtClean="0"/>
              <a:t>.</a:t>
            </a:r>
            <a:endParaRPr lang="tr-TR" sz="2400" dirty="0"/>
          </a:p>
          <a:p>
            <a:r>
              <a:rPr lang="tr-TR" sz="2400" dirty="0"/>
              <a:t>Bunun sonucunda </a:t>
            </a:r>
            <a:r>
              <a:rPr lang="tr-TR" sz="2400" u="sng" dirty="0"/>
              <a:t>örgütün daireleri, bölümleri ve bunların alt birimleri</a:t>
            </a:r>
            <a:r>
              <a:rPr lang="tr-TR" sz="2400" dirty="0"/>
              <a:t> ortaya çıkar</a:t>
            </a:r>
            <a:r>
              <a:rPr lang="tr-TR" sz="2400" dirty="0" smtClean="0"/>
              <a:t>.</a:t>
            </a:r>
          </a:p>
          <a:p>
            <a:r>
              <a:rPr lang="tr-TR" sz="2400" b="1" dirty="0" err="1"/>
              <a:t>b.Çalışanların</a:t>
            </a:r>
            <a:r>
              <a:rPr lang="tr-TR" sz="2400" b="1" dirty="0"/>
              <a:t> </a:t>
            </a:r>
            <a:r>
              <a:rPr lang="tr-TR" sz="2400" b="1" dirty="0" smtClean="0"/>
              <a:t>Görevlendirilmesi</a:t>
            </a:r>
            <a:endParaRPr lang="tr-TR" sz="2400" dirty="0"/>
          </a:p>
          <a:p>
            <a:r>
              <a:rPr lang="tr-TR" sz="2400" dirty="0"/>
              <a:t>Hangi personelin hangi konumda çalışacağının belirlenmesidir</a:t>
            </a:r>
            <a:r>
              <a:rPr lang="tr-TR" sz="2400" dirty="0" smtClean="0"/>
              <a:t>.</a:t>
            </a:r>
          </a:p>
          <a:p>
            <a:r>
              <a:rPr lang="tr-TR" sz="2400" b="1" dirty="0" err="1"/>
              <a:t>c.Bina</a:t>
            </a:r>
            <a:r>
              <a:rPr lang="tr-TR" sz="2400" b="1" dirty="0"/>
              <a:t>, Araç ve Yöntemlerin Belirlenmesi</a:t>
            </a:r>
            <a:endParaRPr lang="tr-TR" sz="2400" dirty="0"/>
          </a:p>
          <a:p>
            <a:r>
              <a:rPr lang="tr-TR" sz="2400" dirty="0"/>
              <a:t>İşlerin yapılacağı fiziksel mekânın yani binanın temin edilmesi, işler yapılırken kullanılacak araç ve gereçlerin belirlenmesi üçüncü aşamayı oluşturur</a:t>
            </a:r>
            <a:r>
              <a:rPr lang="tr-TR" sz="2400" dirty="0" smtClean="0"/>
              <a:t>.</a:t>
            </a:r>
            <a:endParaRPr lang="tr-TR" sz="2400" dirty="0"/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4997735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3" y="5486400"/>
            <a:ext cx="10294490" cy="1148365"/>
          </a:xfrm>
        </p:spPr>
        <p:txBody>
          <a:bodyPr>
            <a:noAutofit/>
          </a:bodyPr>
          <a:lstStyle/>
          <a:p>
            <a:r>
              <a:rPr lang="tr-TR" sz="2400" b="1" dirty="0"/>
              <a:t>Örgüt şemaları; </a:t>
            </a:r>
            <a:r>
              <a:rPr lang="tr-TR" sz="2400" dirty="0"/>
              <a:t>bir örgütün hangi dairelere (bölümlere) ayrıldığını, hiyerarşik kademelerini, yetki-sorumluluk dağılımlarını gösteren şekillerdir</a:t>
            </a:r>
            <a:r>
              <a:rPr lang="tr-TR" sz="2400" dirty="0" smtClean="0"/>
              <a:t>.</a:t>
            </a:r>
            <a:endParaRPr lang="tr-TR" sz="2400" dirty="0"/>
          </a:p>
        </p:txBody>
      </p:sp>
      <p:graphicFrame>
        <p:nvGraphicFramePr>
          <p:cNvPr id="4" name="Diyagram 3"/>
          <p:cNvGraphicFramePr/>
          <p:nvPr>
            <p:extLst>
              <p:ext uri="{D42A27DB-BD31-4B8C-83A1-F6EECF244321}">
                <p14:modId xmlns:p14="http://schemas.microsoft.com/office/powerpoint/2010/main" val="1064816587"/>
              </p:ext>
            </p:extLst>
          </p:nvPr>
        </p:nvGraphicFramePr>
        <p:xfrm>
          <a:off x="2627290" y="243826"/>
          <a:ext cx="6709825" cy="50815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9658232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 YAPISI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sz="2400" b="1" dirty="0"/>
              <a:t> </a:t>
            </a:r>
            <a:r>
              <a:rPr lang="tr-TR" sz="2400" b="1" dirty="0" smtClean="0"/>
              <a:t>Biçimsel </a:t>
            </a:r>
            <a:r>
              <a:rPr lang="tr-TR" sz="2400" b="1" dirty="0"/>
              <a:t>örgüt yapısı:</a:t>
            </a:r>
            <a:r>
              <a:rPr lang="tr-TR" sz="2400" dirty="0"/>
              <a:t> Örgütleme faaliyeti sonucunda ortaya çıkan işletmenin resmi organizasyon yapısıdır.</a:t>
            </a:r>
          </a:p>
          <a:p>
            <a:r>
              <a:rPr lang="tr-TR" sz="2400" dirty="0"/>
              <a:t> </a:t>
            </a:r>
          </a:p>
          <a:p>
            <a:r>
              <a:rPr lang="tr-TR" sz="2400" b="1" dirty="0"/>
              <a:t>Doğal örgüt yapısı:</a:t>
            </a:r>
            <a:r>
              <a:rPr lang="tr-TR" sz="2400" dirty="0"/>
              <a:t> Kendiliğinden oluşan, doğal ilişkilerin var ettiği, biçimsel olmayan gayri resmi yapıdır.</a:t>
            </a:r>
          </a:p>
          <a:p>
            <a:r>
              <a:rPr lang="tr-TR" sz="2400" dirty="0"/>
              <a:t>Sosyal etkileşim sonucu </a:t>
            </a:r>
            <a:r>
              <a:rPr lang="tr-TR" sz="2400" b="1" dirty="0"/>
              <a:t>doğal liderler</a:t>
            </a:r>
            <a:r>
              <a:rPr lang="tr-TR" sz="2400" dirty="0"/>
              <a:t> de ortaya çıkabilmektedir.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92690853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 YAPISI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tr-TR" sz="2400" b="1" dirty="0" err="1"/>
              <a:t>a.Örgüt</a:t>
            </a:r>
            <a:r>
              <a:rPr lang="tr-TR" sz="2400" b="1" dirty="0"/>
              <a:t> yapısının unsurları</a:t>
            </a:r>
          </a:p>
          <a:p>
            <a:r>
              <a:rPr lang="tr-TR" sz="2400" dirty="0"/>
              <a:t> </a:t>
            </a:r>
          </a:p>
          <a:p>
            <a:r>
              <a:rPr lang="tr-TR" sz="2400" b="1" dirty="0" err="1"/>
              <a:t>i.Amaç</a:t>
            </a:r>
            <a:r>
              <a:rPr lang="tr-TR" sz="2400" b="1" dirty="0"/>
              <a:t>:</a:t>
            </a:r>
            <a:r>
              <a:rPr lang="tr-TR" sz="2400" dirty="0"/>
              <a:t> Örgüt amacının ve amaca ulaşmak için yapılması gereken faaliyetlerin niteliği örgüt yapısını etkiler.</a:t>
            </a:r>
          </a:p>
          <a:p>
            <a:r>
              <a:rPr lang="tr-TR" sz="2400" b="1" dirty="0" err="1"/>
              <a:t>i.İşbölümü</a:t>
            </a:r>
            <a:r>
              <a:rPr lang="tr-TR" sz="2400" b="1" dirty="0"/>
              <a:t> ve uzmanlaşma derecesi:</a:t>
            </a:r>
            <a:r>
              <a:rPr lang="tr-TR" sz="2400" dirty="0"/>
              <a:t> İşlerin küçük parçalara bölünmesi işbölümünü, küçük iş birimlerinin sürekli aynı kişi tarafından yapılması uzmanlaşmayı artırır.</a:t>
            </a:r>
          </a:p>
          <a:p>
            <a:r>
              <a:rPr lang="tr-TR" sz="2400" b="1" dirty="0" err="1"/>
              <a:t>iii.Kontrol</a:t>
            </a:r>
            <a:r>
              <a:rPr lang="tr-TR" sz="2400" b="1" dirty="0"/>
              <a:t> alanı ve kademe sayısı:</a:t>
            </a:r>
            <a:r>
              <a:rPr lang="tr-TR" sz="2400" dirty="0"/>
              <a:t> Kontrol alanı bir amire (üste) kaç astın bağlanacağını ifade eder. Kontrol alanı geniş olursa kademelenme az olur</a:t>
            </a:r>
            <a:r>
              <a:rPr lang="tr-TR" sz="2400" dirty="0" smtClean="0"/>
              <a:t>.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48423668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ÖRGÜT YAPISI</a:t>
            </a:r>
            <a:r>
              <a:rPr lang="tr-TR" b="1" i="1" dirty="0" smtClean="0"/>
              <a:t/>
            </a:r>
            <a:br>
              <a:rPr lang="tr-TR" b="1" i="1" dirty="0" smtClean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 err="1"/>
              <a:t>a.Örgüt</a:t>
            </a:r>
            <a:r>
              <a:rPr lang="tr-TR" sz="2400" b="1" dirty="0"/>
              <a:t> yapısının unsurları</a:t>
            </a:r>
          </a:p>
          <a:p>
            <a:r>
              <a:rPr lang="tr-TR" sz="2400" dirty="0"/>
              <a:t> </a:t>
            </a:r>
          </a:p>
          <a:p>
            <a:r>
              <a:rPr lang="tr-TR" sz="2400" b="1" dirty="0" err="1" smtClean="0"/>
              <a:t>iv.Merkezileşme</a:t>
            </a:r>
            <a:r>
              <a:rPr lang="tr-TR" sz="2400" b="1" dirty="0" smtClean="0"/>
              <a:t> </a:t>
            </a:r>
            <a:r>
              <a:rPr lang="tr-TR" sz="2400" b="1" dirty="0"/>
              <a:t>derecesi:</a:t>
            </a:r>
            <a:r>
              <a:rPr lang="tr-TR" sz="2400" dirty="0"/>
              <a:t> Yetkinin alt kademeler ve taşra örgütlerine dağıtılmış olması merkezileşme derecesinin düşük olduğunu gösterir.</a:t>
            </a:r>
          </a:p>
          <a:p>
            <a:r>
              <a:rPr lang="tr-TR" sz="2400" b="1" dirty="0" err="1"/>
              <a:t>v.Bölümlere</a:t>
            </a:r>
            <a:r>
              <a:rPr lang="tr-TR" sz="2400" b="1" dirty="0"/>
              <a:t> ayırma:</a:t>
            </a:r>
            <a:r>
              <a:rPr lang="tr-TR" sz="2400" dirty="0"/>
              <a:t> Örgütte yapılacak işlerin bölünmesi ve belli türdeki işlerin bir araya getirilmesi yoluyla daireler ve bölümler oluşturulur.</a:t>
            </a:r>
          </a:p>
          <a:p>
            <a:r>
              <a:rPr lang="tr-TR" sz="2400" b="1" dirty="0" err="1"/>
              <a:t>vi.Komuta</a:t>
            </a:r>
            <a:r>
              <a:rPr lang="tr-TR" sz="2400" b="1" dirty="0"/>
              <a:t> ve kurmay (danışma) organları</a:t>
            </a:r>
            <a:r>
              <a:rPr lang="tr-TR" sz="2400" b="1" dirty="0" smtClean="0"/>
              <a:t>: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082972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SANAYİ</a:t>
            </a:r>
            <a:r>
              <a:rPr lang="tr-TR" b="1" dirty="0"/>
              <a:t> </a:t>
            </a:r>
            <a:r>
              <a:rPr lang="tr-TR" dirty="0"/>
              <a:t>DEVRİMİ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1765 </a:t>
            </a:r>
            <a:r>
              <a:rPr lang="tr-TR" sz="2400" dirty="0"/>
              <a:t>yılında </a:t>
            </a:r>
            <a:r>
              <a:rPr lang="tr-TR" sz="2400" b="1" dirty="0"/>
              <a:t>James </a:t>
            </a:r>
            <a:r>
              <a:rPr lang="tr-TR" sz="2400" b="1" dirty="0" err="1" smtClean="0"/>
              <a:t>Watt</a:t>
            </a:r>
            <a:r>
              <a:rPr lang="tr-TR" sz="2400" dirty="0" smtClean="0"/>
              <a:t> </a:t>
            </a:r>
            <a:r>
              <a:rPr lang="tr-TR" sz="2400" b="1" dirty="0"/>
              <a:t>buharı makineye </a:t>
            </a:r>
            <a:r>
              <a:rPr lang="tr-TR" sz="2400" b="1" dirty="0" smtClean="0"/>
              <a:t>uyguladı</a:t>
            </a:r>
            <a:endParaRPr lang="tr-TR" sz="2400" dirty="0"/>
          </a:p>
          <a:p>
            <a:r>
              <a:rPr lang="tr-TR" sz="2400" b="1" dirty="0"/>
              <a:t>“İngiliz kumaşı”   Hint </a:t>
            </a:r>
            <a:r>
              <a:rPr lang="tr-TR" sz="2400" b="1" dirty="0" smtClean="0"/>
              <a:t>Kumaşı</a:t>
            </a:r>
            <a:endParaRPr lang="tr-TR" sz="2400" dirty="0"/>
          </a:p>
          <a:p>
            <a:r>
              <a:rPr lang="tr-TR" sz="2400" b="1" dirty="0"/>
              <a:t>Birleşik </a:t>
            </a:r>
            <a:r>
              <a:rPr lang="tr-TR" sz="2400" b="1" dirty="0" err="1"/>
              <a:t>Krallık</a:t>
            </a:r>
            <a:r>
              <a:rPr lang="tr-TR" sz="2400" dirty="0" err="1"/>
              <a:t>’ta</a:t>
            </a:r>
            <a:r>
              <a:rPr lang="tr-TR" sz="2400" dirty="0"/>
              <a:t> ortaya çıkan sanayi devrimi, sonra diğer </a:t>
            </a:r>
            <a:r>
              <a:rPr lang="tr-TR" sz="2400" b="1" dirty="0"/>
              <a:t>Batı Avrupa</a:t>
            </a:r>
            <a:r>
              <a:rPr lang="tr-TR" sz="2400" dirty="0"/>
              <a:t> ülkelerine ve </a:t>
            </a:r>
            <a:r>
              <a:rPr lang="tr-TR" sz="2400" b="1" dirty="0"/>
              <a:t>Amerika</a:t>
            </a:r>
            <a:r>
              <a:rPr lang="tr-TR" sz="2400" dirty="0"/>
              <a:t>’ya yayılmıştır</a:t>
            </a:r>
            <a:r>
              <a:rPr lang="tr-TR" sz="2400" dirty="0" smtClean="0"/>
              <a:t>.</a:t>
            </a:r>
            <a:endParaRPr lang="tr-TR" sz="2400" dirty="0"/>
          </a:p>
          <a:p>
            <a:r>
              <a:rPr lang="tr-TR" sz="2400" b="1" dirty="0"/>
              <a:t>1880 Amerikan Mühendisler Derneğ</a:t>
            </a:r>
            <a:r>
              <a:rPr lang="tr-TR" sz="2400" dirty="0"/>
              <a:t>i kuruldu </a:t>
            </a:r>
            <a:r>
              <a:rPr lang="tr-TR" sz="2400" u="sng" dirty="0"/>
              <a:t>bilimsel işletme yönetimi </a:t>
            </a:r>
            <a:r>
              <a:rPr lang="tr-TR" sz="2400" dirty="0"/>
              <a:t>çalışmaları başladı</a:t>
            </a:r>
            <a:r>
              <a:rPr lang="tr-TR" sz="2400" dirty="0" smtClean="0"/>
              <a:t>..</a:t>
            </a:r>
            <a:endParaRPr lang="tr-TR" sz="2400" dirty="0"/>
          </a:p>
          <a:p>
            <a:r>
              <a:rPr lang="tr-TR" sz="2400" dirty="0" err="1"/>
              <a:t>Frederik</a:t>
            </a:r>
            <a:r>
              <a:rPr lang="tr-TR" sz="2400" dirty="0"/>
              <a:t> W. Taylor (ilk kuramcı)</a:t>
            </a:r>
          </a:p>
          <a:p>
            <a:r>
              <a:rPr lang="tr-TR" sz="2400" dirty="0" smtClean="0"/>
              <a:t>Henry </a:t>
            </a:r>
            <a:r>
              <a:rPr lang="tr-TR" sz="2400" dirty="0" err="1" smtClean="0"/>
              <a:t>Fayol</a:t>
            </a:r>
            <a:endParaRPr lang="tr-TR" sz="2400" dirty="0" smtClean="0"/>
          </a:p>
          <a:p>
            <a:r>
              <a:rPr lang="tr-TR" sz="2400" dirty="0" err="1" smtClean="0"/>
              <a:t>Max</a:t>
            </a:r>
            <a:r>
              <a:rPr lang="tr-TR" sz="2400" dirty="0" smtClean="0"/>
              <a:t> </a:t>
            </a:r>
            <a:r>
              <a:rPr lang="tr-TR" sz="2400" dirty="0" err="1"/>
              <a:t>W</a:t>
            </a:r>
            <a:r>
              <a:rPr lang="tr-TR" sz="2400" dirty="0" err="1" smtClean="0"/>
              <a:t>eber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1991743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BİLİŞİM ÇAĞI</a:t>
            </a:r>
            <a:br>
              <a:rPr lang="tr-TR" dirty="0"/>
            </a:b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Bilgi ve iletişim</a:t>
            </a:r>
            <a:r>
              <a:rPr lang="tr-TR" sz="2400" dirty="0"/>
              <a:t> devrimi</a:t>
            </a:r>
          </a:p>
          <a:p>
            <a:r>
              <a:rPr lang="tr-TR" sz="2400" b="1" dirty="0" smtClean="0"/>
              <a:t>Bilgi </a:t>
            </a:r>
            <a:r>
              <a:rPr lang="tr-TR" sz="2400" dirty="0"/>
              <a:t>en önemli materyal</a:t>
            </a:r>
          </a:p>
          <a:p>
            <a:r>
              <a:rPr lang="tr-TR" sz="2400" b="1" dirty="0" smtClean="0"/>
              <a:t>Küreselleşme</a:t>
            </a:r>
            <a:endParaRPr lang="tr-TR" sz="2400" dirty="0"/>
          </a:p>
          <a:p>
            <a:r>
              <a:rPr lang="tr-TR" sz="2400" b="1" dirty="0" smtClean="0"/>
              <a:t>Sermayenin </a:t>
            </a:r>
            <a:r>
              <a:rPr lang="tr-TR" sz="2400" b="1" dirty="0"/>
              <a:t>ülkeler arası göçü</a:t>
            </a:r>
            <a:endParaRPr lang="tr-TR" sz="2400" dirty="0"/>
          </a:p>
          <a:p>
            <a:r>
              <a:rPr lang="tr-TR" sz="2400" b="1" dirty="0" smtClean="0"/>
              <a:t>E-ticaret</a:t>
            </a:r>
            <a:r>
              <a:rPr lang="tr-TR" sz="2400" b="1" dirty="0"/>
              <a:t>; sanal marketler</a:t>
            </a:r>
            <a:endParaRPr lang="tr-TR" sz="2400" dirty="0"/>
          </a:p>
          <a:p>
            <a:r>
              <a:rPr lang="tr-TR" sz="2400" dirty="0"/>
              <a:t> </a:t>
            </a:r>
          </a:p>
          <a:p>
            <a:r>
              <a:rPr lang="tr-TR" sz="2400" dirty="0"/>
              <a:t>Ulusal işletmeler    Çok uluslu işletmeler    Küresel işletmeler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53133431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YÖNETİMLE İLGİLİ KAVRAM VE TANIMLAR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1103312" y="2052918"/>
            <a:ext cx="9599032" cy="4682733"/>
          </a:xfrm>
        </p:spPr>
        <p:txBody>
          <a:bodyPr>
            <a:normAutofit/>
          </a:bodyPr>
          <a:lstStyle/>
          <a:p>
            <a:r>
              <a:rPr lang="tr-TR" b="1" dirty="0"/>
              <a:t>Yönetim: başkaları aracılığıyla iş görmektir</a:t>
            </a:r>
            <a:endParaRPr lang="tr-TR" dirty="0"/>
          </a:p>
          <a:p>
            <a:r>
              <a:rPr lang="tr-TR" b="1" dirty="0" smtClean="0"/>
              <a:t>Katılımcı </a:t>
            </a:r>
            <a:r>
              <a:rPr lang="tr-TR" b="1" dirty="0"/>
              <a:t>yönetim:</a:t>
            </a:r>
            <a:r>
              <a:rPr lang="tr-TR" dirty="0"/>
              <a:t> </a:t>
            </a:r>
            <a:r>
              <a:rPr lang="tr-TR" b="1" dirty="0"/>
              <a:t>başkaları ile birlikte iş görmek</a:t>
            </a:r>
            <a:endParaRPr lang="tr-TR" dirty="0"/>
          </a:p>
          <a:p>
            <a:r>
              <a:rPr lang="tr-TR" b="1" dirty="0"/>
              <a:t> </a:t>
            </a:r>
            <a:r>
              <a:rPr lang="tr-TR" b="1" dirty="0" smtClean="0"/>
              <a:t>Yönetişim</a:t>
            </a:r>
            <a:r>
              <a:rPr lang="tr-TR" dirty="0"/>
              <a:t>: </a:t>
            </a:r>
            <a:r>
              <a:rPr lang="tr-TR" b="1" dirty="0"/>
              <a:t>ilgili bütün kesimlerin (paydaşların) dâhil olduğu karşılıklı yönetim veya birlikte yönetim</a:t>
            </a:r>
            <a:endParaRPr lang="tr-TR" dirty="0"/>
          </a:p>
          <a:p>
            <a:r>
              <a:rPr lang="tr-TR" b="1" dirty="0"/>
              <a:t> </a:t>
            </a:r>
            <a:r>
              <a:rPr lang="tr-TR" b="1" dirty="0" smtClean="0"/>
              <a:t>Süreç </a:t>
            </a:r>
            <a:r>
              <a:rPr lang="tr-TR" b="1" dirty="0"/>
              <a:t>olarak</a:t>
            </a:r>
            <a:r>
              <a:rPr lang="tr-TR" dirty="0"/>
              <a:t> </a:t>
            </a:r>
            <a:r>
              <a:rPr lang="tr-TR" b="1" dirty="0"/>
              <a:t>yönetim; istenen amaçlara ulaşmak için plânlama, örgütleme, yürütme (yöneltme), eşgüdüm (koordinasyon) ve kontrol işlevlerinin yerine getirilmesidir.</a:t>
            </a:r>
            <a:endParaRPr lang="tr-TR" dirty="0"/>
          </a:p>
          <a:p>
            <a:r>
              <a:rPr lang="tr-TR" b="1" dirty="0"/>
              <a:t> </a:t>
            </a:r>
            <a:r>
              <a:rPr lang="tr-TR" b="1" dirty="0" smtClean="0"/>
              <a:t>Örgüt</a:t>
            </a:r>
            <a:r>
              <a:rPr lang="tr-TR" b="1" dirty="0"/>
              <a:t>; bir kişinin gerçekleştiremeyeceği amaçlara ulaşmak için, birden çok kişinin bir araya getirilerek görevlendirilmesidir.</a:t>
            </a:r>
            <a:endParaRPr lang="tr-TR" dirty="0"/>
          </a:p>
          <a:p>
            <a:r>
              <a:rPr lang="tr-TR" b="1" dirty="0" smtClean="0"/>
              <a:t>Etkililik</a:t>
            </a:r>
            <a:r>
              <a:rPr lang="tr-TR" b="1" dirty="0"/>
              <a:t>; amaca ulaşma derecesidir.</a:t>
            </a:r>
            <a:endParaRPr lang="tr-TR" dirty="0"/>
          </a:p>
          <a:p>
            <a:r>
              <a:rPr lang="tr-TR" b="1" dirty="0"/>
              <a:t> </a:t>
            </a:r>
            <a:r>
              <a:rPr lang="tr-TR" b="1" dirty="0" smtClean="0"/>
              <a:t>Verimlilik</a:t>
            </a:r>
            <a:r>
              <a:rPr lang="tr-TR" b="1" dirty="0"/>
              <a:t>; eldeki kaynaklarla en iyi sonuca ulaşmaktır.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45081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smtClean="0"/>
              <a:t>YÖNETİM KADEMELERİ VE YÖNETİCİ </a:t>
            </a:r>
            <a:r>
              <a:rPr lang="tr-TR" dirty="0"/>
              <a:t>BECERİLERİ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266187" y="2860389"/>
            <a:ext cx="3082322" cy="819070"/>
          </a:xfrm>
        </p:spPr>
        <p:txBody>
          <a:bodyPr/>
          <a:lstStyle/>
          <a:p>
            <a:r>
              <a:rPr lang="tr-TR" b="1" dirty="0"/>
              <a:t>Yönetim Kademeleri </a:t>
            </a:r>
            <a:endParaRPr lang="tr-TR" dirty="0"/>
          </a:p>
        </p:txBody>
      </p:sp>
      <p:graphicFrame>
        <p:nvGraphicFramePr>
          <p:cNvPr id="4" name="Diyagram 3"/>
          <p:cNvGraphicFramePr/>
          <p:nvPr>
            <p:extLst>
              <p:ext uri="{D42A27DB-BD31-4B8C-83A1-F6EECF244321}">
                <p14:modId xmlns:p14="http://schemas.microsoft.com/office/powerpoint/2010/main" val="424633353"/>
              </p:ext>
            </p:extLst>
          </p:nvPr>
        </p:nvGraphicFramePr>
        <p:xfrm>
          <a:off x="3799268" y="1326524"/>
          <a:ext cx="6915954" cy="529321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8766318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YÖNETİM KADEMELERİ VE YÖNETİCİ BECERİLERİ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Yönetici </a:t>
            </a:r>
            <a:r>
              <a:rPr lang="tr-TR" sz="2400" b="1" dirty="0" smtClean="0"/>
              <a:t>Becerileri</a:t>
            </a:r>
          </a:p>
          <a:p>
            <a:r>
              <a:rPr lang="tr-TR" sz="2400" b="1" dirty="0"/>
              <a:t>Teknik beceri:</a:t>
            </a:r>
            <a:r>
              <a:rPr lang="tr-TR" sz="2400" dirty="0"/>
              <a:t> Yapılan işin ayrıntılarını bilme</a:t>
            </a:r>
          </a:p>
          <a:p>
            <a:r>
              <a:rPr lang="tr-TR" sz="2400" b="1" dirty="0"/>
              <a:t>Sosyal beceri:</a:t>
            </a:r>
            <a:r>
              <a:rPr lang="tr-TR" sz="2400" dirty="0"/>
              <a:t> Yöneticinin kendi astlarıyla, </a:t>
            </a:r>
            <a:r>
              <a:rPr lang="tr-TR" sz="2400" dirty="0" err="1"/>
              <a:t>İşgörenlerle</a:t>
            </a:r>
            <a:r>
              <a:rPr lang="tr-TR" sz="2400" dirty="0"/>
              <a:t> ve diğer yöneticilerle etkili iletişim kurması</a:t>
            </a:r>
          </a:p>
          <a:p>
            <a:r>
              <a:rPr lang="tr-TR" sz="2400" b="1" dirty="0"/>
              <a:t>Kavramsal beceri: </a:t>
            </a:r>
            <a:r>
              <a:rPr lang="tr-TR" sz="2400" dirty="0"/>
              <a:t>Örgütün bir bütün olarak görülebilmesi, örgüt işlevinin ve rolünün değerlendirilmesi ve alt birimler olan dairelerin (bölümlerin) görevleri ve katkıları açısından </a:t>
            </a:r>
            <a:r>
              <a:rPr lang="tr-TR" sz="2400" dirty="0" smtClean="0"/>
              <a:t>değerlendirilmesi</a:t>
            </a:r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68594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YÖNETİM SÜRECI YAHUT YÖNETİMİN İŞLEVLERİ</a:t>
            </a:r>
          </a:p>
        </p:txBody>
      </p:sp>
      <p:graphicFrame>
        <p:nvGraphicFramePr>
          <p:cNvPr id="4" name="İçerik Yer Tutucusu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58435198"/>
              </p:ext>
            </p:extLst>
          </p:nvPr>
        </p:nvGraphicFramePr>
        <p:xfrm>
          <a:off x="515156" y="2052638"/>
          <a:ext cx="11513712" cy="4195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8054293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>
          <a:xfrm>
            <a:off x="646111" y="336807"/>
            <a:ext cx="9404723" cy="1400530"/>
          </a:xfrm>
        </p:spPr>
        <p:txBody>
          <a:bodyPr/>
          <a:lstStyle/>
          <a:p>
            <a:r>
              <a:rPr lang="tr-TR" dirty="0"/>
              <a:t>YÖNETİM SÜRECI YAHUT YÖNETİMİN İŞLEVLERİ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12124" y="2052918"/>
            <a:ext cx="3206839" cy="4195481"/>
          </a:xfrm>
        </p:spPr>
        <p:txBody>
          <a:bodyPr>
            <a:normAutofit/>
          </a:bodyPr>
          <a:lstStyle/>
          <a:p>
            <a:r>
              <a:rPr lang="tr-TR" dirty="0"/>
              <a:t>Luther </a:t>
            </a:r>
            <a:r>
              <a:rPr lang="tr-TR" dirty="0" err="1"/>
              <a:t>Gulick</a:t>
            </a:r>
            <a:r>
              <a:rPr lang="tr-TR" dirty="0"/>
              <a:t> ve </a:t>
            </a:r>
            <a:r>
              <a:rPr lang="tr-TR" dirty="0" err="1"/>
              <a:t>Lyndall</a:t>
            </a:r>
            <a:r>
              <a:rPr lang="tr-TR" dirty="0"/>
              <a:t> </a:t>
            </a:r>
            <a:r>
              <a:rPr lang="tr-TR" dirty="0" err="1"/>
              <a:t>Urwick</a:t>
            </a:r>
            <a:r>
              <a:rPr lang="tr-TR" dirty="0"/>
              <a:t> (1937), yönetim sürecini; </a:t>
            </a:r>
            <a:r>
              <a:rPr lang="tr-TR" b="1" dirty="0"/>
              <a:t>plânlama, örgütleme, personel alma, yürütme, eşgüdüm, raporlama </a:t>
            </a:r>
            <a:r>
              <a:rPr lang="tr-TR" dirty="0"/>
              <a:t>ve</a:t>
            </a:r>
            <a:r>
              <a:rPr lang="tr-TR" b="1" dirty="0"/>
              <a:t> bütçeleme </a:t>
            </a:r>
            <a:r>
              <a:rPr lang="tr-TR" dirty="0"/>
              <a:t>ifadelerinin baş harflerinden oluşan </a:t>
            </a:r>
            <a:r>
              <a:rPr lang="tr-TR" b="1" dirty="0"/>
              <a:t>POSDCORB</a:t>
            </a:r>
            <a:endParaRPr lang="tr-TR" dirty="0"/>
          </a:p>
          <a:p>
            <a:endParaRPr lang="tr-TR" dirty="0"/>
          </a:p>
        </p:txBody>
      </p:sp>
      <p:graphicFrame>
        <p:nvGraphicFramePr>
          <p:cNvPr id="5" name="Diyagram 4"/>
          <p:cNvGraphicFramePr/>
          <p:nvPr>
            <p:extLst>
              <p:ext uri="{D42A27DB-BD31-4B8C-83A1-F6EECF244321}">
                <p14:modId xmlns:p14="http://schemas.microsoft.com/office/powerpoint/2010/main" val="787184416"/>
              </p:ext>
            </p:extLst>
          </p:nvPr>
        </p:nvGraphicFramePr>
        <p:xfrm>
          <a:off x="3821268" y="1094704"/>
          <a:ext cx="8267701" cy="57632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646674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Unvan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sz="4400" dirty="0" smtClean="0"/>
              <a:t>PLÂNLAMA</a:t>
            </a:r>
            <a:endParaRPr lang="tr-TR" sz="4400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sz="2400" b="1" dirty="0"/>
              <a:t>Plânlama; </a:t>
            </a:r>
            <a:r>
              <a:rPr lang="tr-TR" sz="2400" dirty="0"/>
              <a:t>belli bir gelecekte nereye ulaşılmak istendiğinin ve oraya nasıl ulaşılacağının önceden belirlenmesidir. </a:t>
            </a:r>
          </a:p>
          <a:p>
            <a:r>
              <a:rPr lang="tr-TR" sz="2400" dirty="0"/>
              <a:t> </a:t>
            </a:r>
          </a:p>
          <a:p>
            <a:r>
              <a:rPr lang="tr-TR" sz="2400" b="1" i="1" dirty="0"/>
              <a:t>Plânlama</a:t>
            </a:r>
            <a:r>
              <a:rPr lang="tr-TR" sz="2400" dirty="0"/>
              <a:t>; </a:t>
            </a:r>
            <a:r>
              <a:rPr lang="tr-TR" sz="2400" i="1" dirty="0"/>
              <a:t>amacın ve ona ulaştıracak yol ve araçların belirlenmesi</a:t>
            </a:r>
            <a:r>
              <a:rPr lang="tr-TR" sz="2400" dirty="0"/>
              <a:t>dir.</a:t>
            </a:r>
          </a:p>
          <a:p>
            <a:r>
              <a:rPr lang="tr-TR" sz="2400" dirty="0"/>
              <a:t> </a:t>
            </a:r>
          </a:p>
          <a:p>
            <a:r>
              <a:rPr lang="tr-TR" sz="2400" dirty="0"/>
              <a:t>Planlar; sürelerine göre </a:t>
            </a:r>
            <a:r>
              <a:rPr lang="tr-TR" sz="2400" b="1" dirty="0"/>
              <a:t>kısa, orta ve uzun vadeli</a:t>
            </a:r>
            <a:r>
              <a:rPr lang="tr-TR" sz="2400" dirty="0"/>
              <a:t> olarak sınıflandırılabilmektedir.</a:t>
            </a:r>
          </a:p>
          <a:p>
            <a:endParaRPr lang="tr-TR" sz="2400" dirty="0"/>
          </a:p>
        </p:txBody>
      </p:sp>
    </p:spTree>
    <p:extLst>
      <p:ext uri="{BB962C8B-B14F-4D97-AF65-F5344CB8AC3E}">
        <p14:creationId xmlns:p14="http://schemas.microsoft.com/office/powerpoint/2010/main" val="300622723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İyon">
  <a:themeElements>
    <a:clrScheme name="İyon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İyon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İyon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27</TotalTime>
  <Words>458</Words>
  <Application>Microsoft Office PowerPoint</Application>
  <PresentationFormat>Geniş ekran</PresentationFormat>
  <Paragraphs>131</Paragraphs>
  <Slides>19</Slides>
  <Notes>0</Notes>
  <HiddenSlides>0</HiddenSlides>
  <MMClips>0</MMClips>
  <ScaleCrop>false</ScaleCrop>
  <HeadingPairs>
    <vt:vector size="6" baseType="variant">
      <vt:variant>
        <vt:lpstr>Kullanılan Yazı Tipleri</vt:lpstr>
      </vt:variant>
      <vt:variant>
        <vt:i4>3</vt:i4>
      </vt:variant>
      <vt:variant>
        <vt:lpstr>Tema</vt:lpstr>
      </vt:variant>
      <vt:variant>
        <vt:i4>1</vt:i4>
      </vt:variant>
      <vt:variant>
        <vt:lpstr>Slayt Başlıkları</vt:lpstr>
      </vt:variant>
      <vt:variant>
        <vt:i4>19</vt:i4>
      </vt:variant>
    </vt:vector>
  </HeadingPairs>
  <TitlesOfParts>
    <vt:vector size="23" baseType="lpstr">
      <vt:lpstr>Arial</vt:lpstr>
      <vt:lpstr>Century Gothic</vt:lpstr>
      <vt:lpstr>Wingdings 3</vt:lpstr>
      <vt:lpstr>İyon</vt:lpstr>
      <vt:lpstr>YÖNETİM BİLİMİ I</vt:lpstr>
      <vt:lpstr>SANAYİ DEVRİMİ </vt:lpstr>
      <vt:lpstr>BİLİŞİM ÇAĞI </vt:lpstr>
      <vt:lpstr>YÖNETİMLE İLGİLİ KAVRAM VE TANIMLAR</vt:lpstr>
      <vt:lpstr>YÖNETİM KADEMELERİ VE YÖNETİCİ BECERİLERİ </vt:lpstr>
      <vt:lpstr>YÖNETİM KADEMELERİ VE YÖNETİCİ BECERİLERİ </vt:lpstr>
      <vt:lpstr>YÖNETİM SÜRECI YAHUT YÖNETİMİN İŞLEVLERİ</vt:lpstr>
      <vt:lpstr>YÖNETİM SÜRECI YAHUT YÖNETİMİN İŞLEVLERİ</vt:lpstr>
      <vt:lpstr>PLÂNLAMA</vt:lpstr>
      <vt:lpstr>PLANLAMA SÜRECİ </vt:lpstr>
      <vt:lpstr>PLANLAMA SÜRECİ </vt:lpstr>
      <vt:lpstr>PLANLAMA SÜRECİ </vt:lpstr>
      <vt:lpstr>ÖRGÜTLEME   </vt:lpstr>
      <vt:lpstr>ÖRGÜTLEME   </vt:lpstr>
      <vt:lpstr>ÖRGÜTLEME   </vt:lpstr>
      <vt:lpstr>PowerPoint Sunusu</vt:lpstr>
      <vt:lpstr>ÖRGÜT YAPISI </vt:lpstr>
      <vt:lpstr>ÖRGÜT YAPISI </vt:lpstr>
      <vt:lpstr>ÖRGÜT YAPISI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YÖNETİM BİLİMİ I</dc:title>
  <dc:creator>hp</dc:creator>
  <cp:lastModifiedBy>Windows Kullanıcısı</cp:lastModifiedBy>
  <cp:revision>9</cp:revision>
  <dcterms:created xsi:type="dcterms:W3CDTF">2017-10-04T17:55:03Z</dcterms:created>
  <dcterms:modified xsi:type="dcterms:W3CDTF">2020-10-05T10:34:17Z</dcterms:modified>
</cp:coreProperties>
</file>